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8"/>
  </p:notesMasterIdLst>
  <p:sldIdLst>
    <p:sldId id="256" r:id="rId2"/>
    <p:sldId id="257" r:id="rId3"/>
    <p:sldId id="270" r:id="rId4"/>
    <p:sldId id="273" r:id="rId5"/>
    <p:sldId id="274" r:id="rId6"/>
    <p:sldId id="285" r:id="rId7"/>
    <p:sldId id="286" r:id="rId8"/>
    <p:sldId id="287" r:id="rId9"/>
    <p:sldId id="288" r:id="rId10"/>
    <p:sldId id="289" r:id="rId11"/>
    <p:sldId id="290" r:id="rId12"/>
    <p:sldId id="297" r:id="rId13"/>
    <p:sldId id="275" r:id="rId14"/>
    <p:sldId id="298" r:id="rId15"/>
    <p:sldId id="291" r:id="rId16"/>
    <p:sldId id="292" r:id="rId17"/>
    <p:sldId id="294" r:id="rId18"/>
    <p:sldId id="295" r:id="rId19"/>
    <p:sldId id="296" r:id="rId20"/>
    <p:sldId id="293" r:id="rId21"/>
    <p:sldId id="263" r:id="rId22"/>
    <p:sldId id="265" r:id="rId23"/>
    <p:sldId id="284" r:id="rId24"/>
    <p:sldId id="283" r:id="rId25"/>
    <p:sldId id="27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CC15AF-6822-4E4A-A8A3-98588F9F905E}">
          <p14:sldIdLst>
            <p14:sldId id="256"/>
          </p14:sldIdLst>
        </p14:section>
        <p14:section name="Introduction" id="{C068A8A8-DE8B-467D-988D-59997DE0813C}">
          <p14:sldIdLst>
            <p14:sldId id="257"/>
            <p14:sldId id="270"/>
            <p14:sldId id="273"/>
            <p14:sldId id="274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Software Architecture" id="{7F4D0DD8-FCF7-4995-A1E8-D83E426920F1}">
          <p14:sldIdLst>
            <p14:sldId id="297"/>
            <p14:sldId id="275"/>
            <p14:sldId id="298"/>
            <p14:sldId id="291"/>
            <p14:sldId id="292"/>
            <p14:sldId id="294"/>
            <p14:sldId id="295"/>
            <p14:sldId id="296"/>
            <p14:sldId id="293"/>
          </p14:sldIdLst>
        </p14:section>
        <p14:section name="User Interface" id="{6F5EA97E-816E-4C1B-9DD8-6A67BA7EA30C}">
          <p14:sldIdLst>
            <p14:sldId id="263"/>
          </p14:sldIdLst>
        </p14:section>
        <p14:section name="Algorithms" id="{FEDFD755-FD88-4650-B5E9-5D5E0DFB6F92}">
          <p14:sldIdLst>
            <p14:sldId id="265"/>
          </p14:sldIdLst>
        </p14:section>
        <p14:section name="3rd Party Components" id="{0E97A0C5-F3FE-483D-B9EF-2DE3D02C3C5D}">
          <p14:sldIdLst>
            <p14:sldId id="284"/>
          </p14:sldIdLst>
        </p14:section>
        <p14:section name="DevOps" id="{CB9B61DD-F67C-4C88-8F73-C75B51A5229E}">
          <p14:sldIdLst>
            <p14:sldId id="283"/>
            <p14:sldId id="27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B87EA-8B7F-4AD2-A094-3BFA6652111B}" v="35" dt="2024-03-14T02:56:20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42" d="100"/>
          <a:sy n="242" d="100"/>
        </p:scale>
        <p:origin x="5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Priyadarshi" userId="bb595ebe57ad5a57" providerId="LiveId" clId="{AF6ABF50-3956-4912-BE0F-F55E3B2DC659}"/>
    <pc:docChg chg="undo custSel addSld delSld modSld sldOrd addMainMaster delMainMaster addSection modSection">
      <pc:chgData name="Rohit Priyadarshi" userId="bb595ebe57ad5a57" providerId="LiveId" clId="{AF6ABF50-3956-4912-BE0F-F55E3B2DC659}" dt="2024-03-04T05:20:13.440" v="3351" actId="20577"/>
      <pc:docMkLst>
        <pc:docMk/>
      </pc:docMkLst>
      <pc:sldChg chg="addSp delSp modSp new mod setBg modClrScheme chgLayout">
        <pc:chgData name="Rohit Priyadarshi" userId="bb595ebe57ad5a57" providerId="LiveId" clId="{AF6ABF50-3956-4912-BE0F-F55E3B2DC659}" dt="2024-03-04T04:23:43.892" v="826" actId="20577"/>
        <pc:sldMkLst>
          <pc:docMk/>
          <pc:sldMk cId="1859132423" sldId="256"/>
        </pc:sldMkLst>
        <pc:spChg chg="mod">
          <ac:chgData name="Rohit Priyadarshi" userId="bb595ebe57ad5a57" providerId="LiveId" clId="{AF6ABF50-3956-4912-BE0F-F55E3B2DC659}" dt="2024-03-04T04:21:14.192" v="758" actId="27636"/>
          <ac:spMkLst>
            <pc:docMk/>
            <pc:sldMk cId="1859132423" sldId="256"/>
            <ac:spMk id="2" creationId="{484155BB-644F-AC8D-B95B-80970635B502}"/>
          </ac:spMkLst>
        </pc:spChg>
        <pc:spChg chg="mod">
          <ac:chgData name="Rohit Priyadarshi" userId="bb595ebe57ad5a57" providerId="LiveId" clId="{AF6ABF50-3956-4912-BE0F-F55E3B2DC659}" dt="2024-03-04T04:23:43.892" v="826" actId="20577"/>
          <ac:spMkLst>
            <pc:docMk/>
            <pc:sldMk cId="1859132423" sldId="256"/>
            <ac:spMk id="3" creationId="{63CCCB78-3A6A-AC44-B173-E96C3F383456}"/>
          </ac:spMkLst>
        </pc:spChg>
        <pc:spChg chg="add mod">
          <ac:chgData name="Rohit Priyadarshi" userId="bb595ebe57ad5a57" providerId="LiveId" clId="{AF6ABF50-3956-4912-BE0F-F55E3B2DC659}" dt="2024-03-04T04:21:14.176" v="757" actId="26606"/>
          <ac:spMkLst>
            <pc:docMk/>
            <pc:sldMk cId="1859132423" sldId="256"/>
            <ac:spMk id="4" creationId="{D507929C-CBF5-F4FF-CB32-9FFE8794AF4B}"/>
          </ac:spMkLst>
        </pc:spChg>
        <pc:spChg chg="add del">
          <ac:chgData name="Rohit Priyadarshi" userId="bb595ebe57ad5a57" providerId="LiveId" clId="{AF6ABF50-3956-4912-BE0F-F55E3B2DC659}" dt="2024-03-03T05:26:59.292" v="2" actId="26606"/>
          <ac:spMkLst>
            <pc:docMk/>
            <pc:sldMk cId="1859132423" sldId="256"/>
            <ac:spMk id="9" creationId="{0E91F5CA-B392-444C-88E3-BF5BAAEBDEB0}"/>
          </ac:spMkLst>
        </pc:spChg>
        <pc:spChg chg="add del">
          <ac:chgData name="Rohit Priyadarshi" userId="bb595ebe57ad5a57" providerId="LiveId" clId="{AF6ABF50-3956-4912-BE0F-F55E3B2DC659}" dt="2024-03-03T05:26:59.292" v="2" actId="26606"/>
          <ac:spMkLst>
            <pc:docMk/>
            <pc:sldMk cId="1859132423" sldId="256"/>
            <ac:spMk id="11" creationId="{0459807F-B6FA-44D3-9A53-C55B6B56884A}"/>
          </ac:spMkLst>
        </pc:spChg>
        <pc:spChg chg="add del">
          <ac:chgData name="Rohit Priyadarshi" userId="bb595ebe57ad5a57" providerId="LiveId" clId="{AF6ABF50-3956-4912-BE0F-F55E3B2DC659}" dt="2024-03-03T05:27:00.481" v="4" actId="26606"/>
          <ac:spMkLst>
            <pc:docMk/>
            <pc:sldMk cId="1859132423" sldId="256"/>
            <ac:spMk id="13" creationId="{61B17B84-F8A7-4053-9C9D-91E3CA7FFEFA}"/>
          </ac:spMkLst>
        </pc:spChg>
        <pc:spChg chg="add del">
          <ac:chgData name="Rohit Priyadarshi" userId="bb595ebe57ad5a57" providerId="LiveId" clId="{AF6ABF50-3956-4912-BE0F-F55E3B2DC659}" dt="2024-03-03T05:27:00.481" v="4" actId="26606"/>
          <ac:spMkLst>
            <pc:docMk/>
            <pc:sldMk cId="1859132423" sldId="256"/>
            <ac:spMk id="14" creationId="{1E644DE9-8D09-43E2-BA69-F57482CFC93A}"/>
          </ac:spMkLst>
        </pc:spChg>
        <pc:spChg chg="add del">
          <ac:chgData name="Rohit Priyadarshi" userId="bb595ebe57ad5a57" providerId="LiveId" clId="{AF6ABF50-3956-4912-BE0F-F55E3B2DC659}" dt="2024-03-03T05:27:00.481" v="4" actId="26606"/>
          <ac:spMkLst>
            <pc:docMk/>
            <pc:sldMk cId="1859132423" sldId="256"/>
            <ac:spMk id="15" creationId="{6C23C919-B32E-40FF-B3D8-631316E84E3E}"/>
          </ac:spMkLst>
        </pc:spChg>
        <pc:spChg chg="add del">
          <ac:chgData name="Rohit Priyadarshi" userId="bb595ebe57ad5a57" providerId="LiveId" clId="{AF6ABF50-3956-4912-BE0F-F55E3B2DC659}" dt="2024-03-03T05:27:04.656" v="6" actId="26606"/>
          <ac:spMkLst>
            <pc:docMk/>
            <pc:sldMk cId="1859132423" sldId="256"/>
            <ac:spMk id="18" creationId="{F2E5B6AE-5EFE-45F0-A2AE-ED771CA3D7DD}"/>
          </ac:spMkLst>
        </pc:spChg>
        <pc:spChg chg="add del">
          <ac:chgData name="Rohit Priyadarshi" userId="bb595ebe57ad5a57" providerId="LiveId" clId="{AF6ABF50-3956-4912-BE0F-F55E3B2DC659}" dt="2024-03-03T05:27:08.110" v="8" actId="26606"/>
          <ac:spMkLst>
            <pc:docMk/>
            <pc:sldMk cId="1859132423" sldId="256"/>
            <ac:spMk id="22" creationId="{4EFE82FE-7465-AE46-88DF-34D347E83B84}"/>
          </ac:spMkLst>
        </pc:spChg>
        <pc:spChg chg="add del">
          <ac:chgData name="Rohit Priyadarshi" userId="bb595ebe57ad5a57" providerId="LiveId" clId="{AF6ABF50-3956-4912-BE0F-F55E3B2DC659}" dt="2024-03-03T05:27:09.548" v="10" actId="26606"/>
          <ac:spMkLst>
            <pc:docMk/>
            <pc:sldMk cId="1859132423" sldId="256"/>
            <ac:spMk id="32" creationId="{3011B0B3-5679-4759-90B8-3B908C4CBD21}"/>
          </ac:spMkLst>
        </pc:spChg>
        <pc:spChg chg="add del">
          <ac:chgData name="Rohit Priyadarshi" userId="bb595ebe57ad5a57" providerId="LiveId" clId="{AF6ABF50-3956-4912-BE0F-F55E3B2DC659}" dt="2024-03-03T05:27:11.514" v="12" actId="26606"/>
          <ac:spMkLst>
            <pc:docMk/>
            <pc:sldMk cId="1859132423" sldId="256"/>
            <ac:spMk id="36" creationId="{8F626F98-F213-4034-8836-88A71501D0F0}"/>
          </ac:spMkLst>
        </pc:spChg>
        <pc:spChg chg="add del">
          <ac:chgData name="Rohit Priyadarshi" userId="bb595ebe57ad5a57" providerId="LiveId" clId="{AF6ABF50-3956-4912-BE0F-F55E3B2DC659}" dt="2024-03-03T05:27:11.514" v="12" actId="26606"/>
          <ac:spMkLst>
            <pc:docMk/>
            <pc:sldMk cId="1859132423" sldId="256"/>
            <ac:spMk id="38" creationId="{6B3DAACF-D844-4480-94BE-2DE00ABEEB13}"/>
          </ac:spMkLst>
        </pc:spChg>
        <pc:spChg chg="add del">
          <ac:chgData name="Rohit Priyadarshi" userId="bb595ebe57ad5a57" providerId="LiveId" clId="{AF6ABF50-3956-4912-BE0F-F55E3B2DC659}" dt="2024-03-04T04:21:14.176" v="757" actId="26606"/>
          <ac:spMkLst>
            <pc:docMk/>
            <pc:sldMk cId="1859132423" sldId="256"/>
            <ac:spMk id="40" creationId="{61FBAA32-A972-4299-98FA-631C80F4D8F5}"/>
          </ac:spMkLst>
        </pc:spChg>
        <pc:spChg chg="add del">
          <ac:chgData name="Rohit Priyadarshi" userId="bb595ebe57ad5a57" providerId="LiveId" clId="{AF6ABF50-3956-4912-BE0F-F55E3B2DC659}" dt="2024-03-04T04:21:14.176" v="757" actId="26606"/>
          <ac:spMkLst>
            <pc:docMk/>
            <pc:sldMk cId="1859132423" sldId="256"/>
            <ac:spMk id="41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0:55.761" v="745" actId="26606"/>
          <ac:spMkLst>
            <pc:docMk/>
            <pc:sldMk cId="1859132423" sldId="256"/>
            <ac:spMk id="44" creationId="{26811A6C-040C-4C5A-8FF3-63EC6CC4015F}"/>
          </ac:spMkLst>
        </pc:spChg>
        <pc:spChg chg="add del">
          <ac:chgData name="Rohit Priyadarshi" userId="bb595ebe57ad5a57" providerId="LiveId" clId="{AF6ABF50-3956-4912-BE0F-F55E3B2DC659}" dt="2024-03-04T04:20:55.761" v="745" actId="26606"/>
          <ac:spMkLst>
            <pc:docMk/>
            <pc:sldMk cId="1859132423" sldId="256"/>
            <ac:spMk id="45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1:03.658" v="748" actId="26606"/>
          <ac:spMkLst>
            <pc:docMk/>
            <pc:sldMk cId="1859132423" sldId="256"/>
            <ac:spMk id="46" creationId="{5C8041AD-0A28-47FA-8BFF-56BAAA24647F}"/>
          </ac:spMkLst>
        </pc:spChg>
        <pc:spChg chg="add del">
          <ac:chgData name="Rohit Priyadarshi" userId="bb595ebe57ad5a57" providerId="LiveId" clId="{AF6ABF50-3956-4912-BE0F-F55E3B2DC659}" dt="2024-03-04T04:20:23.210" v="742" actId="26606"/>
          <ac:spMkLst>
            <pc:docMk/>
            <pc:sldMk cId="1859132423" sldId="256"/>
            <ac:spMk id="47" creationId="{26811A6C-040C-4C5A-8FF3-63EC6CC4015F}"/>
          </ac:spMkLst>
        </pc:spChg>
        <pc:spChg chg="add del">
          <ac:chgData name="Rohit Priyadarshi" userId="bb595ebe57ad5a57" providerId="LiveId" clId="{AF6ABF50-3956-4912-BE0F-F55E3B2DC659}" dt="2024-03-04T04:21:03.658" v="748" actId="26606"/>
          <ac:spMkLst>
            <pc:docMk/>
            <pc:sldMk cId="1859132423" sldId="256"/>
            <ac:spMk id="48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0:23.210" v="742" actId="26606"/>
          <ac:spMkLst>
            <pc:docMk/>
            <pc:sldMk cId="1859132423" sldId="256"/>
            <ac:spMk id="49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1:05.376" v="751" actId="26606"/>
          <ac:spMkLst>
            <pc:docMk/>
            <pc:sldMk cId="1859132423" sldId="256"/>
            <ac:spMk id="50" creationId="{26811A6C-040C-4C5A-8FF3-63EC6CC4015F}"/>
          </ac:spMkLst>
        </pc:spChg>
        <pc:spChg chg="add del">
          <ac:chgData name="Rohit Priyadarshi" userId="bb595ebe57ad5a57" providerId="LiveId" clId="{AF6ABF50-3956-4912-BE0F-F55E3B2DC659}" dt="2024-03-04T04:21:05.376" v="751" actId="26606"/>
          <ac:spMkLst>
            <pc:docMk/>
            <pc:sldMk cId="1859132423" sldId="256"/>
            <ac:spMk id="51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1:06.808" v="754" actId="26606"/>
          <ac:spMkLst>
            <pc:docMk/>
            <pc:sldMk cId="1859132423" sldId="256"/>
            <ac:spMk id="53" creationId="{5C8041AD-0A28-47FA-8BFF-56BAAA24647F}"/>
          </ac:spMkLst>
        </pc:spChg>
        <pc:spChg chg="add del">
          <ac:chgData name="Rohit Priyadarshi" userId="bb595ebe57ad5a57" providerId="LiveId" clId="{AF6ABF50-3956-4912-BE0F-F55E3B2DC659}" dt="2024-03-04T04:21:06.808" v="754" actId="26606"/>
          <ac:spMkLst>
            <pc:docMk/>
            <pc:sldMk cId="1859132423" sldId="256"/>
            <ac:spMk id="54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4T04:21:14.176" v="756" actId="26606"/>
          <ac:spMkLst>
            <pc:docMk/>
            <pc:sldMk cId="1859132423" sldId="256"/>
            <ac:spMk id="56" creationId="{4D90D76C-184F-4A96-8FE8-1114F8EE1F56}"/>
          </ac:spMkLst>
        </pc:spChg>
        <pc:spChg chg="add del">
          <ac:chgData name="Rohit Priyadarshi" userId="bb595ebe57ad5a57" providerId="LiveId" clId="{AF6ABF50-3956-4912-BE0F-F55E3B2DC659}" dt="2024-03-04T04:21:14.176" v="756" actId="26606"/>
          <ac:spMkLst>
            <pc:docMk/>
            <pc:sldMk cId="1859132423" sldId="256"/>
            <ac:spMk id="57" creationId="{2F9DE355-E8A7-498B-A6A0-54D03B953F89}"/>
          </ac:spMkLst>
        </pc:spChg>
        <pc:spChg chg="add">
          <ac:chgData name="Rohit Priyadarshi" userId="bb595ebe57ad5a57" providerId="LiveId" clId="{AF6ABF50-3956-4912-BE0F-F55E3B2DC659}" dt="2024-03-04T04:21:14.176" v="757" actId="26606"/>
          <ac:spMkLst>
            <pc:docMk/>
            <pc:sldMk cId="1859132423" sldId="256"/>
            <ac:spMk id="59" creationId="{26811A6C-040C-4C5A-8FF3-63EC6CC4015F}"/>
          </ac:spMkLst>
        </pc:spChg>
        <pc:spChg chg="add">
          <ac:chgData name="Rohit Priyadarshi" userId="bb595ebe57ad5a57" providerId="LiveId" clId="{AF6ABF50-3956-4912-BE0F-F55E3B2DC659}" dt="2024-03-04T04:21:14.176" v="757" actId="26606"/>
          <ac:spMkLst>
            <pc:docMk/>
            <pc:sldMk cId="1859132423" sldId="256"/>
            <ac:spMk id="60" creationId="{72EF3F9A-9717-4ACB-A30D-96694842C4F7}"/>
          </ac:spMkLst>
        </pc:spChg>
        <pc:grpChg chg="add del">
          <ac:chgData name="Rohit Priyadarshi" userId="bb595ebe57ad5a57" providerId="LiveId" clId="{AF6ABF50-3956-4912-BE0F-F55E3B2DC659}" dt="2024-03-03T05:27:08.110" v="8" actId="26606"/>
          <ac:grpSpMkLst>
            <pc:docMk/>
            <pc:sldMk cId="1859132423" sldId="256"/>
            <ac:grpSpMk id="23" creationId="{66F2B51C-9578-EB41-A17E-FFF9D491ADA0}"/>
          </ac:grpSpMkLst>
        </pc:grpChg>
        <pc:picChg chg="add del">
          <ac:chgData name="Rohit Priyadarshi" userId="bb595ebe57ad5a57" providerId="LiveId" clId="{AF6ABF50-3956-4912-BE0F-F55E3B2DC659}" dt="2024-03-03T05:26:59.292" v="2" actId="26606"/>
          <ac:picMkLst>
            <pc:docMk/>
            <pc:sldMk cId="1859132423" sldId="256"/>
            <ac:picMk id="4" creationId="{779F2AA4-A0E7-B594-BC0B-116D9488D67A}"/>
          </ac:picMkLst>
        </pc:picChg>
        <pc:picChg chg="add del">
          <ac:chgData name="Rohit Priyadarshi" userId="bb595ebe57ad5a57" providerId="LiveId" clId="{AF6ABF50-3956-4912-BE0F-F55E3B2DC659}" dt="2024-03-03T05:27:00.481" v="4" actId="26606"/>
          <ac:picMkLst>
            <pc:docMk/>
            <pc:sldMk cId="1859132423" sldId="256"/>
            <ac:picMk id="16" creationId="{F19941BD-A668-F896-57AC-9B4DE2E7938D}"/>
          </ac:picMkLst>
        </pc:picChg>
        <pc:picChg chg="add del">
          <ac:chgData name="Rohit Priyadarshi" userId="bb595ebe57ad5a57" providerId="LiveId" clId="{AF6ABF50-3956-4912-BE0F-F55E3B2DC659}" dt="2024-03-03T05:27:04.656" v="6" actId="26606"/>
          <ac:picMkLst>
            <pc:docMk/>
            <pc:sldMk cId="1859132423" sldId="256"/>
            <ac:picMk id="20" creationId="{9E928C48-0E3B-BB8C-E2E9-0A789AC3FF8D}"/>
          </ac:picMkLst>
        </pc:picChg>
        <pc:picChg chg="add del">
          <ac:chgData name="Rohit Priyadarshi" userId="bb595ebe57ad5a57" providerId="LiveId" clId="{AF6ABF50-3956-4912-BE0F-F55E3B2DC659}" dt="2024-03-03T05:27:08.110" v="8" actId="26606"/>
          <ac:picMkLst>
            <pc:docMk/>
            <pc:sldMk cId="1859132423" sldId="256"/>
            <ac:picMk id="29" creationId="{351D2FF2-4318-26E2-8652-48E6569489ED}"/>
          </ac:picMkLst>
        </pc:picChg>
        <pc:picChg chg="add del">
          <ac:chgData name="Rohit Priyadarshi" userId="bb595ebe57ad5a57" providerId="LiveId" clId="{AF6ABF50-3956-4912-BE0F-F55E3B2DC659}" dt="2024-03-03T05:27:09.548" v="10" actId="26606"/>
          <ac:picMkLst>
            <pc:docMk/>
            <pc:sldMk cId="1859132423" sldId="256"/>
            <ac:picMk id="33" creationId="{0EA30963-4608-452D-7097-3D0E89A83DEA}"/>
          </ac:picMkLst>
        </pc:picChg>
        <pc:picChg chg="add del">
          <ac:chgData name="Rohit Priyadarshi" userId="bb595ebe57ad5a57" providerId="LiveId" clId="{AF6ABF50-3956-4912-BE0F-F55E3B2DC659}" dt="2024-03-03T05:27:11.514" v="12" actId="26606"/>
          <ac:picMkLst>
            <pc:docMk/>
            <pc:sldMk cId="1859132423" sldId="256"/>
            <ac:picMk id="37" creationId="{DC0D4A76-C15C-1C48-F899-73D0E63086C8}"/>
          </ac:picMkLst>
        </pc:picChg>
        <pc:picChg chg="add mod">
          <ac:chgData name="Rohit Priyadarshi" userId="bb595ebe57ad5a57" providerId="LiveId" clId="{AF6ABF50-3956-4912-BE0F-F55E3B2DC659}" dt="2024-03-04T04:21:14.176" v="757" actId="26606"/>
          <ac:picMkLst>
            <pc:docMk/>
            <pc:sldMk cId="1859132423" sldId="256"/>
            <ac:picMk id="42" creationId="{F0AB59D9-B23F-B614-8896-1805F40D9ECB}"/>
          </ac:picMkLst>
        </pc:picChg>
        <pc:cxnChg chg="add del">
          <ac:chgData name="Rohit Priyadarshi" userId="bb595ebe57ad5a57" providerId="LiveId" clId="{AF6ABF50-3956-4912-BE0F-F55E3B2DC659}" dt="2024-03-03T05:27:04.656" v="6" actId="26606"/>
          <ac:cxnSpMkLst>
            <pc:docMk/>
            <pc:sldMk cId="1859132423" sldId="256"/>
            <ac:cxnSpMk id="19" creationId="{D255B435-D9F3-4A31-B89E-36741390DB4B}"/>
          </ac:cxnSpMkLst>
        </pc:cxnChg>
        <pc:cxnChg chg="add del">
          <ac:chgData name="Rohit Priyadarshi" userId="bb595ebe57ad5a57" providerId="LiveId" clId="{AF6ABF50-3956-4912-BE0F-F55E3B2DC659}" dt="2024-03-03T05:27:08.110" v="8" actId="26606"/>
          <ac:cxnSpMkLst>
            <pc:docMk/>
            <pc:sldMk cId="1859132423" sldId="256"/>
            <ac:cxnSpMk id="30" creationId="{EEA70831-9A8D-3B4D-8EA5-EE32F93E94E9}"/>
          </ac:cxnSpMkLst>
        </pc:cxnChg>
        <pc:cxnChg chg="add del">
          <ac:chgData name="Rohit Priyadarshi" userId="bb595ebe57ad5a57" providerId="LiveId" clId="{AF6ABF50-3956-4912-BE0F-F55E3B2DC659}" dt="2024-03-03T05:27:09.548" v="10" actId="26606"/>
          <ac:cxnSpMkLst>
            <pc:docMk/>
            <pc:sldMk cId="1859132423" sldId="256"/>
            <ac:cxnSpMk id="34" creationId="{32E97E5C-7A5F-424E-AAE4-654396E90799}"/>
          </ac:cxnSpMkLst>
        </pc:cxnChg>
      </pc:sldChg>
      <pc:sldChg chg="addSp delSp modSp new mod ord setBg">
        <pc:chgData name="Rohit Priyadarshi" userId="bb595ebe57ad5a57" providerId="LiveId" clId="{AF6ABF50-3956-4912-BE0F-F55E3B2DC659}" dt="2024-03-04T04:28:19.241" v="1241" actId="20577"/>
        <pc:sldMkLst>
          <pc:docMk/>
          <pc:sldMk cId="1136721769" sldId="257"/>
        </pc:sldMkLst>
        <pc:spChg chg="mod">
          <ac:chgData name="Rohit Priyadarshi" userId="bb595ebe57ad5a57" providerId="LiveId" clId="{AF6ABF50-3956-4912-BE0F-F55E3B2DC659}" dt="2024-03-04T04:24:04.360" v="834" actId="20577"/>
          <ac:spMkLst>
            <pc:docMk/>
            <pc:sldMk cId="1136721769" sldId="257"/>
            <ac:spMk id="2" creationId="{A4647271-7BD9-DECC-A0D8-7D1F1D2B532B}"/>
          </ac:spMkLst>
        </pc:spChg>
        <pc:spChg chg="mod">
          <ac:chgData name="Rohit Priyadarshi" userId="bb595ebe57ad5a57" providerId="LiveId" clId="{AF6ABF50-3956-4912-BE0F-F55E3B2DC659}" dt="2024-03-04T04:28:19.241" v="1241" actId="20577"/>
          <ac:spMkLst>
            <pc:docMk/>
            <pc:sldMk cId="1136721769" sldId="257"/>
            <ac:spMk id="3" creationId="{D28E36E8-2D3D-CA6D-A397-6C9B489688BF}"/>
          </ac:spMkLst>
        </pc:spChg>
        <pc:spChg chg="add del">
          <ac:chgData name="Rohit Priyadarshi" userId="bb595ebe57ad5a57" providerId="LiveId" clId="{AF6ABF50-3956-4912-BE0F-F55E3B2DC659}" dt="2024-03-03T05:30:46.711" v="20" actId="26606"/>
          <ac:spMkLst>
            <pc:docMk/>
            <pc:sldMk cId="1136721769" sldId="257"/>
            <ac:spMk id="8" creationId="{4AF15C8E-093E-4823-A12A-001BAA62B969}"/>
          </ac:spMkLst>
        </pc:spChg>
        <pc:spChg chg="add del">
          <ac:chgData name="Rohit Priyadarshi" userId="bb595ebe57ad5a57" providerId="LiveId" clId="{AF6ABF50-3956-4912-BE0F-F55E3B2DC659}" dt="2024-03-03T05:30:46.711" v="20" actId="26606"/>
          <ac:spMkLst>
            <pc:docMk/>
            <pc:sldMk cId="1136721769" sldId="257"/>
            <ac:spMk id="14" creationId="{8DC60494-71A0-4561-A012-BA2338D0DC05}"/>
          </ac:spMkLst>
        </pc:spChg>
        <pc:grpChg chg="add del">
          <ac:chgData name="Rohit Priyadarshi" userId="bb595ebe57ad5a57" providerId="LiveId" clId="{AF6ABF50-3956-4912-BE0F-F55E3B2DC659}" dt="2024-03-03T05:30:46.711" v="20" actId="26606"/>
          <ac:grpSpMkLst>
            <pc:docMk/>
            <pc:sldMk cId="1136721769" sldId="257"/>
            <ac:grpSpMk id="10" creationId="{F7D22140-517F-4F77-9243-170EF137F290}"/>
          </ac:grpSpMkLst>
        </pc:grpChg>
      </pc:sldChg>
      <pc:sldChg chg="addSp delSp modSp new mod ord setBg">
        <pc:chgData name="Rohit Priyadarshi" userId="bb595ebe57ad5a57" providerId="LiveId" clId="{AF6ABF50-3956-4912-BE0F-F55E3B2DC659}" dt="2024-03-03T18:26:47.408" v="663"/>
        <pc:sldMkLst>
          <pc:docMk/>
          <pc:sldMk cId="2303481622" sldId="258"/>
        </pc:sldMkLst>
        <pc:spChg chg="mod">
          <ac:chgData name="Rohit Priyadarshi" userId="bb595ebe57ad5a57" providerId="LiveId" clId="{AF6ABF50-3956-4912-BE0F-F55E3B2DC659}" dt="2024-03-03T05:49:09.597" v="292" actId="20577"/>
          <ac:spMkLst>
            <pc:docMk/>
            <pc:sldMk cId="2303481622" sldId="258"/>
            <ac:spMk id="2" creationId="{03E5E7BE-5F5E-294B-2839-A4C2C8E40496}"/>
          </ac:spMkLst>
        </pc:spChg>
        <pc:spChg chg="add del mod">
          <ac:chgData name="Rohit Priyadarshi" userId="bb595ebe57ad5a57" providerId="LiveId" clId="{AF6ABF50-3956-4912-BE0F-F55E3B2DC659}" dt="2024-03-03T05:31:11.723" v="24" actId="26606"/>
          <ac:spMkLst>
            <pc:docMk/>
            <pc:sldMk cId="2303481622" sldId="258"/>
            <ac:spMk id="3" creationId="{BD952984-0088-0A7F-3CF8-ED6B168E3BA7}"/>
          </ac:spMkLst>
        </pc:spChg>
        <pc:spChg chg="add del">
          <ac:chgData name="Rohit Priyadarshi" userId="bb595ebe57ad5a57" providerId="LiveId" clId="{AF6ABF50-3956-4912-BE0F-F55E3B2DC659}" dt="2024-03-03T05:31:11.723" v="24" actId="26606"/>
          <ac:spMkLst>
            <pc:docMk/>
            <pc:sldMk cId="2303481622" sldId="258"/>
            <ac:spMk id="5" creationId="{50666DC1-CD27-4874-9484-9D06C59FE4D0}"/>
          </ac:spMkLst>
        </pc:spChg>
        <pc:spChg chg="add del">
          <ac:chgData name="Rohit Priyadarshi" userId="bb595ebe57ad5a57" providerId="LiveId" clId="{AF6ABF50-3956-4912-BE0F-F55E3B2DC659}" dt="2024-03-03T05:31:11.723" v="24" actId="26606"/>
          <ac:spMkLst>
            <pc:docMk/>
            <pc:sldMk cId="2303481622" sldId="258"/>
            <ac:spMk id="6" creationId="{E5CFB366-F188-493B-B0FB-F2BCCBC00A4E}"/>
          </ac:spMkLst>
        </pc:spChg>
        <pc:spChg chg="add del">
          <ac:chgData name="Rohit Priyadarshi" userId="bb595ebe57ad5a57" providerId="LiveId" clId="{AF6ABF50-3956-4912-BE0F-F55E3B2DC659}" dt="2024-03-03T05:31:11.723" v="24" actId="26606"/>
          <ac:spMkLst>
            <pc:docMk/>
            <pc:sldMk cId="2303481622" sldId="258"/>
            <ac:spMk id="7" creationId="{72EF3F9A-9717-4ACB-A30D-96694842C4F7}"/>
          </ac:spMkLst>
        </pc:spChg>
        <pc:spChg chg="add del">
          <ac:chgData name="Rohit Priyadarshi" userId="bb595ebe57ad5a57" providerId="LiveId" clId="{AF6ABF50-3956-4912-BE0F-F55E3B2DC659}" dt="2024-03-03T05:30:57.499" v="22" actId="26606"/>
          <ac:spMkLst>
            <pc:docMk/>
            <pc:sldMk cId="2303481622" sldId="258"/>
            <ac:spMk id="8" creationId="{C554CFA0-E502-4D3A-9FE7-F49553F4D2F6}"/>
          </ac:spMkLst>
        </pc:spChg>
        <pc:spChg chg="add del">
          <ac:chgData name="Rohit Priyadarshi" userId="bb595ebe57ad5a57" providerId="LiveId" clId="{AF6ABF50-3956-4912-BE0F-F55E3B2DC659}" dt="2024-03-03T05:30:57.499" v="22" actId="26606"/>
          <ac:spMkLst>
            <pc:docMk/>
            <pc:sldMk cId="2303481622" sldId="258"/>
            <ac:spMk id="10" creationId="{0C8D7E30-B50A-4ADD-8244-B02C404B751B}"/>
          </ac:spMkLst>
        </pc:spChg>
        <pc:grpChg chg="add del">
          <ac:chgData name="Rohit Priyadarshi" userId="bb595ebe57ad5a57" providerId="LiveId" clId="{AF6ABF50-3956-4912-BE0F-F55E3B2DC659}" dt="2024-03-03T05:30:57.499" v="22" actId="26606"/>
          <ac:grpSpMkLst>
            <pc:docMk/>
            <pc:sldMk cId="2303481622" sldId="258"/>
            <ac:grpSpMk id="12" creationId="{E7D6887E-0D0C-441D-AAF6-B1E7D1219574}"/>
          </ac:grpSpMkLst>
        </pc:grpChg>
      </pc:sldChg>
      <pc:sldChg chg="modSp new del mod">
        <pc:chgData name="Rohit Priyadarshi" userId="bb595ebe57ad5a57" providerId="LiveId" clId="{AF6ABF50-3956-4912-BE0F-F55E3B2DC659}" dt="2024-03-03T05:57:38.910" v="488" actId="2696"/>
        <pc:sldMkLst>
          <pc:docMk/>
          <pc:sldMk cId="2027708799" sldId="259"/>
        </pc:sldMkLst>
        <pc:spChg chg="mod">
          <ac:chgData name="Rohit Priyadarshi" userId="bb595ebe57ad5a57" providerId="LiveId" clId="{AF6ABF50-3956-4912-BE0F-F55E3B2DC659}" dt="2024-03-03T05:46:55.881" v="203" actId="20577"/>
          <ac:spMkLst>
            <pc:docMk/>
            <pc:sldMk cId="2027708799" sldId="259"/>
            <ac:spMk id="2" creationId="{BB0A90B7-1C92-2AA9-572D-76C4B6AD20CD}"/>
          </ac:spMkLst>
        </pc:spChg>
        <pc:spChg chg="mod">
          <ac:chgData name="Rohit Priyadarshi" userId="bb595ebe57ad5a57" providerId="LiveId" clId="{AF6ABF50-3956-4912-BE0F-F55E3B2DC659}" dt="2024-03-03T05:48:29.795" v="276" actId="5793"/>
          <ac:spMkLst>
            <pc:docMk/>
            <pc:sldMk cId="2027708799" sldId="259"/>
            <ac:spMk id="3" creationId="{9CE8482F-EF5B-48B8-A443-772D8B1ABB1E}"/>
          </ac:spMkLst>
        </pc:spChg>
      </pc:sldChg>
      <pc:sldChg chg="new del">
        <pc:chgData name="Rohit Priyadarshi" userId="bb595ebe57ad5a57" providerId="LiveId" clId="{AF6ABF50-3956-4912-BE0F-F55E3B2DC659}" dt="2024-03-03T05:35:40.005" v="71" actId="2696"/>
        <pc:sldMkLst>
          <pc:docMk/>
          <pc:sldMk cId="2215726525" sldId="259"/>
        </pc:sldMkLst>
      </pc:sldChg>
      <pc:sldChg chg="new del">
        <pc:chgData name="Rohit Priyadarshi" userId="bb595ebe57ad5a57" providerId="LiveId" clId="{AF6ABF50-3956-4912-BE0F-F55E3B2DC659}" dt="2024-03-03T05:43:51.573" v="133" actId="680"/>
        <pc:sldMkLst>
          <pc:docMk/>
          <pc:sldMk cId="2776270874" sldId="259"/>
        </pc:sldMkLst>
      </pc:sldChg>
      <pc:sldChg chg="new del">
        <pc:chgData name="Rohit Priyadarshi" userId="bb595ebe57ad5a57" providerId="LiveId" clId="{AF6ABF50-3956-4912-BE0F-F55E3B2DC659}" dt="2024-03-03T05:42:58.579" v="77" actId="680"/>
        <pc:sldMkLst>
          <pc:docMk/>
          <pc:sldMk cId="3017735995" sldId="259"/>
        </pc:sldMkLst>
      </pc:sldChg>
      <pc:sldChg chg="modSp new mod ord">
        <pc:chgData name="Rohit Priyadarshi" userId="bb595ebe57ad5a57" providerId="LiveId" clId="{AF6ABF50-3956-4912-BE0F-F55E3B2DC659}" dt="2024-03-03T18:26:47.408" v="663"/>
        <pc:sldMkLst>
          <pc:docMk/>
          <pc:sldMk cId="2576643563" sldId="260"/>
        </pc:sldMkLst>
        <pc:spChg chg="mod">
          <ac:chgData name="Rohit Priyadarshi" userId="bb595ebe57ad5a57" providerId="LiveId" clId="{AF6ABF50-3956-4912-BE0F-F55E3B2DC659}" dt="2024-03-03T05:49:26.540" v="308" actId="20577"/>
          <ac:spMkLst>
            <pc:docMk/>
            <pc:sldMk cId="2576643563" sldId="260"/>
            <ac:spMk id="2" creationId="{CA4D406A-9CC5-D2EC-14F5-E7FF5B5391B1}"/>
          </ac:spMkLst>
        </pc:spChg>
      </pc:sldChg>
      <pc:sldChg chg="modSp new mod ord">
        <pc:chgData name="Rohit Priyadarshi" userId="bb595ebe57ad5a57" providerId="LiveId" clId="{AF6ABF50-3956-4912-BE0F-F55E3B2DC659}" dt="2024-03-03T18:26:47.408" v="663"/>
        <pc:sldMkLst>
          <pc:docMk/>
          <pc:sldMk cId="2218471812" sldId="261"/>
        </pc:sldMkLst>
        <pc:spChg chg="mod">
          <ac:chgData name="Rohit Priyadarshi" userId="bb595ebe57ad5a57" providerId="LiveId" clId="{AF6ABF50-3956-4912-BE0F-F55E3B2DC659}" dt="2024-03-03T05:49:45.342" v="327" actId="20577"/>
          <ac:spMkLst>
            <pc:docMk/>
            <pc:sldMk cId="2218471812" sldId="261"/>
            <ac:spMk id="2" creationId="{784D6D67-577E-A01A-7A43-73A30A3AF020}"/>
          </ac:spMkLst>
        </pc:spChg>
        <pc:spChg chg="mod">
          <ac:chgData name="Rohit Priyadarshi" userId="bb595ebe57ad5a57" providerId="LiveId" clId="{AF6ABF50-3956-4912-BE0F-F55E3B2DC659}" dt="2024-03-03T05:50:42.258" v="329"/>
          <ac:spMkLst>
            <pc:docMk/>
            <pc:sldMk cId="2218471812" sldId="261"/>
            <ac:spMk id="3" creationId="{49588B2E-8421-10E3-039A-9D6EE47445DB}"/>
          </ac:spMkLst>
        </pc:spChg>
      </pc:sldChg>
      <pc:sldChg chg="modSp new mod ord">
        <pc:chgData name="Rohit Priyadarshi" userId="bb595ebe57ad5a57" providerId="LiveId" clId="{AF6ABF50-3956-4912-BE0F-F55E3B2DC659}" dt="2024-03-03T18:26:47.408" v="663"/>
        <pc:sldMkLst>
          <pc:docMk/>
          <pc:sldMk cId="1603177681" sldId="262"/>
        </pc:sldMkLst>
        <pc:spChg chg="mod">
          <ac:chgData name="Rohit Priyadarshi" userId="bb595ebe57ad5a57" providerId="LiveId" clId="{AF6ABF50-3956-4912-BE0F-F55E3B2DC659}" dt="2024-03-03T05:53:51.747" v="348" actId="20577"/>
          <ac:spMkLst>
            <pc:docMk/>
            <pc:sldMk cId="1603177681" sldId="262"/>
            <ac:spMk id="2" creationId="{2317A77F-F6C1-2820-C2AC-C3B0495C4AF3}"/>
          </ac:spMkLst>
        </pc:spChg>
        <pc:spChg chg="mod">
          <ac:chgData name="Rohit Priyadarshi" userId="bb595ebe57ad5a57" providerId="LiveId" clId="{AF6ABF50-3956-4912-BE0F-F55E3B2DC659}" dt="2024-03-03T05:54:16.364" v="396" actId="20577"/>
          <ac:spMkLst>
            <pc:docMk/>
            <pc:sldMk cId="1603177681" sldId="262"/>
            <ac:spMk id="3" creationId="{0C6FA21F-2B69-0C0D-71B7-3138473C6348}"/>
          </ac:spMkLst>
        </pc:spChg>
      </pc:sldChg>
      <pc:sldChg chg="modSp new mod">
        <pc:chgData name="Rohit Priyadarshi" userId="bb595ebe57ad5a57" providerId="LiveId" clId="{AF6ABF50-3956-4912-BE0F-F55E3B2DC659}" dt="2024-03-03T05:56:04.945" v="415" actId="20577"/>
        <pc:sldMkLst>
          <pc:docMk/>
          <pc:sldMk cId="3452570579" sldId="263"/>
        </pc:sldMkLst>
        <pc:spChg chg="mod">
          <ac:chgData name="Rohit Priyadarshi" userId="bb595ebe57ad5a57" providerId="LiveId" clId="{AF6ABF50-3956-4912-BE0F-F55E3B2DC659}" dt="2024-03-03T05:56:04.945" v="415" actId="20577"/>
          <ac:spMkLst>
            <pc:docMk/>
            <pc:sldMk cId="3452570579" sldId="263"/>
            <ac:spMk id="2" creationId="{F6EB9925-401E-EC73-584A-C870E348017A}"/>
          </ac:spMkLst>
        </pc:spChg>
      </pc:sldChg>
      <pc:sldChg chg="modSp new mod ord">
        <pc:chgData name="Rohit Priyadarshi" userId="bb595ebe57ad5a57" providerId="LiveId" clId="{AF6ABF50-3956-4912-BE0F-F55E3B2DC659}" dt="2024-03-03T18:26:47.408" v="663"/>
        <pc:sldMkLst>
          <pc:docMk/>
          <pc:sldMk cId="2277253200" sldId="264"/>
        </pc:sldMkLst>
        <pc:spChg chg="mod">
          <ac:chgData name="Rohit Priyadarshi" userId="bb595ebe57ad5a57" providerId="LiveId" clId="{AF6ABF50-3956-4912-BE0F-F55E3B2DC659}" dt="2024-03-03T05:56:21.793" v="421" actId="20577"/>
          <ac:spMkLst>
            <pc:docMk/>
            <pc:sldMk cId="2277253200" sldId="264"/>
            <ac:spMk id="2" creationId="{C3D0D7B7-441C-67BE-0C19-ED47BCA5EA31}"/>
          </ac:spMkLst>
        </pc:spChg>
      </pc:sldChg>
      <pc:sldChg chg="modSp new mod">
        <pc:chgData name="Rohit Priyadarshi" userId="bb595ebe57ad5a57" providerId="LiveId" clId="{AF6ABF50-3956-4912-BE0F-F55E3B2DC659}" dt="2024-03-04T04:48:32.458" v="3228" actId="20577"/>
        <pc:sldMkLst>
          <pc:docMk/>
          <pc:sldMk cId="2695185166" sldId="265"/>
        </pc:sldMkLst>
        <pc:spChg chg="mod">
          <ac:chgData name="Rohit Priyadarshi" userId="bb595ebe57ad5a57" providerId="LiveId" clId="{AF6ABF50-3956-4912-BE0F-F55E3B2DC659}" dt="2024-03-04T04:48:32.458" v="3228" actId="20577"/>
          <ac:spMkLst>
            <pc:docMk/>
            <pc:sldMk cId="2695185166" sldId="265"/>
            <ac:spMk id="2" creationId="{8A478D41-3E20-B970-0E95-B92284ADAA6E}"/>
          </ac:spMkLst>
        </pc:spChg>
      </pc:sldChg>
      <pc:sldChg chg="modSp new mod">
        <pc:chgData name="Rohit Priyadarshi" userId="bb595ebe57ad5a57" providerId="LiveId" clId="{AF6ABF50-3956-4912-BE0F-F55E3B2DC659}" dt="2024-03-03T05:57:02.690" v="457" actId="20577"/>
        <pc:sldMkLst>
          <pc:docMk/>
          <pc:sldMk cId="3870318908" sldId="266"/>
        </pc:sldMkLst>
        <pc:spChg chg="mod">
          <ac:chgData name="Rohit Priyadarshi" userId="bb595ebe57ad5a57" providerId="LiveId" clId="{AF6ABF50-3956-4912-BE0F-F55E3B2DC659}" dt="2024-03-03T05:57:02.690" v="457" actId="20577"/>
          <ac:spMkLst>
            <pc:docMk/>
            <pc:sldMk cId="3870318908" sldId="266"/>
            <ac:spMk id="2" creationId="{5319CD24-C427-DE0C-9DC3-8A7F9F48CD44}"/>
          </ac:spMkLst>
        </pc:spChg>
      </pc:sldChg>
      <pc:sldChg chg="modSp new mod">
        <pc:chgData name="Rohit Priyadarshi" userId="bb595ebe57ad5a57" providerId="LiveId" clId="{AF6ABF50-3956-4912-BE0F-F55E3B2DC659}" dt="2024-03-03T05:57:13.304" v="463" actId="20577"/>
        <pc:sldMkLst>
          <pc:docMk/>
          <pc:sldMk cId="1917850037" sldId="267"/>
        </pc:sldMkLst>
        <pc:spChg chg="mod">
          <ac:chgData name="Rohit Priyadarshi" userId="bb595ebe57ad5a57" providerId="LiveId" clId="{AF6ABF50-3956-4912-BE0F-F55E3B2DC659}" dt="2024-03-03T05:57:13.304" v="463" actId="20577"/>
          <ac:spMkLst>
            <pc:docMk/>
            <pc:sldMk cId="1917850037" sldId="267"/>
            <ac:spMk id="2" creationId="{DD07DC1A-74D8-ABF1-DDAD-544C5C3F6129}"/>
          </ac:spMkLst>
        </pc:spChg>
      </pc:sldChg>
      <pc:sldChg chg="modSp new mod">
        <pc:chgData name="Rohit Priyadarshi" userId="bb595ebe57ad5a57" providerId="LiveId" clId="{AF6ABF50-3956-4912-BE0F-F55E3B2DC659}" dt="2024-03-03T05:57:30.593" v="487" actId="20577"/>
        <pc:sldMkLst>
          <pc:docMk/>
          <pc:sldMk cId="183624375" sldId="268"/>
        </pc:sldMkLst>
        <pc:spChg chg="mod">
          <ac:chgData name="Rohit Priyadarshi" userId="bb595ebe57ad5a57" providerId="LiveId" clId="{AF6ABF50-3956-4912-BE0F-F55E3B2DC659}" dt="2024-03-03T05:57:30.593" v="487" actId="20577"/>
          <ac:spMkLst>
            <pc:docMk/>
            <pc:sldMk cId="183624375" sldId="268"/>
            <ac:spMk id="2" creationId="{B83E5BB6-7E13-035C-B893-AF3BBC45693A}"/>
          </ac:spMkLst>
        </pc:spChg>
      </pc:sldChg>
      <pc:sldChg chg="modSp new del mod ord">
        <pc:chgData name="Rohit Priyadarshi" userId="bb595ebe57ad5a57" providerId="LiveId" clId="{AF6ABF50-3956-4912-BE0F-F55E3B2DC659}" dt="2024-03-04T04:25:45.358" v="1016" actId="2696"/>
        <pc:sldMkLst>
          <pc:docMk/>
          <pc:sldMk cId="1686993711" sldId="269"/>
        </pc:sldMkLst>
        <pc:spChg chg="mod">
          <ac:chgData name="Rohit Priyadarshi" userId="bb595ebe57ad5a57" providerId="LiveId" clId="{AF6ABF50-3956-4912-BE0F-F55E3B2DC659}" dt="2024-03-03T05:58:10.493" v="497" actId="20577"/>
          <ac:spMkLst>
            <pc:docMk/>
            <pc:sldMk cId="1686993711" sldId="269"/>
            <ac:spMk id="2" creationId="{D74349FD-FE44-06AA-20DF-3C6972E21976}"/>
          </ac:spMkLst>
        </pc:spChg>
      </pc:sldChg>
      <pc:sldChg chg="modSp new mod ord">
        <pc:chgData name="Rohit Priyadarshi" userId="bb595ebe57ad5a57" providerId="LiveId" clId="{AF6ABF50-3956-4912-BE0F-F55E3B2DC659}" dt="2024-03-04T04:48:00.790" v="3225" actId="20577"/>
        <pc:sldMkLst>
          <pc:docMk/>
          <pc:sldMk cId="2249801670" sldId="270"/>
        </pc:sldMkLst>
        <pc:spChg chg="mod">
          <ac:chgData name="Rohit Priyadarshi" userId="bb595ebe57ad5a57" providerId="LiveId" clId="{AF6ABF50-3956-4912-BE0F-F55E3B2DC659}" dt="2024-03-04T04:48:00.790" v="3225" actId="20577"/>
          <ac:spMkLst>
            <pc:docMk/>
            <pc:sldMk cId="2249801670" sldId="270"/>
            <ac:spMk id="2" creationId="{ACE1357D-92AE-91C6-F83E-83AC6573233E}"/>
          </ac:spMkLst>
        </pc:spChg>
        <pc:spChg chg="mod">
          <ac:chgData name="Rohit Priyadarshi" userId="bb595ebe57ad5a57" providerId="LiveId" clId="{AF6ABF50-3956-4912-BE0F-F55E3B2DC659}" dt="2024-03-04T04:35:20.474" v="2175" actId="20577"/>
          <ac:spMkLst>
            <pc:docMk/>
            <pc:sldMk cId="2249801670" sldId="270"/>
            <ac:spMk id="3" creationId="{2E55A528-294D-2EDB-FF11-0C52A80C7151}"/>
          </ac:spMkLst>
        </pc:spChg>
      </pc:sldChg>
      <pc:sldChg chg="new del">
        <pc:chgData name="Rohit Priyadarshi" userId="bb595ebe57ad5a57" providerId="LiveId" clId="{AF6ABF50-3956-4912-BE0F-F55E3B2DC659}" dt="2024-03-03T18:07:07.117" v="537" actId="47"/>
        <pc:sldMkLst>
          <pc:docMk/>
          <pc:sldMk cId="643595055" sldId="271"/>
        </pc:sldMkLst>
      </pc:sldChg>
      <pc:sldChg chg="modSp new mod ord">
        <pc:chgData name="Rohit Priyadarshi" userId="bb595ebe57ad5a57" providerId="LiveId" clId="{AF6ABF50-3956-4912-BE0F-F55E3B2DC659}" dt="2024-03-03T18:26:47.408" v="663"/>
        <pc:sldMkLst>
          <pc:docMk/>
          <pc:sldMk cId="1649273893" sldId="271"/>
        </pc:sldMkLst>
        <pc:spChg chg="mod">
          <ac:chgData name="Rohit Priyadarshi" userId="bb595ebe57ad5a57" providerId="LiveId" clId="{AF6ABF50-3956-4912-BE0F-F55E3B2DC659}" dt="2024-03-03T18:14:23.895" v="649" actId="33524"/>
          <ac:spMkLst>
            <pc:docMk/>
            <pc:sldMk cId="1649273893" sldId="271"/>
            <ac:spMk id="2" creationId="{6C42BECA-26BC-4A9E-369C-7E23009D76AE}"/>
          </ac:spMkLst>
        </pc:spChg>
        <pc:spChg chg="mod">
          <ac:chgData name="Rohit Priyadarshi" userId="bb595ebe57ad5a57" providerId="LiveId" clId="{AF6ABF50-3956-4912-BE0F-F55E3B2DC659}" dt="2024-03-03T18:26:10.573" v="661"/>
          <ac:spMkLst>
            <pc:docMk/>
            <pc:sldMk cId="1649273893" sldId="271"/>
            <ac:spMk id="3" creationId="{7BBE96B5-9E4F-780A-FFCD-8B1F096E2883}"/>
          </ac:spMkLst>
        </pc:spChg>
      </pc:sldChg>
      <pc:sldChg chg="modSp new mod ord">
        <pc:chgData name="Rohit Priyadarshi" userId="bb595ebe57ad5a57" providerId="LiveId" clId="{AF6ABF50-3956-4912-BE0F-F55E3B2DC659}" dt="2024-03-03T19:03:29.693" v="673"/>
        <pc:sldMkLst>
          <pc:docMk/>
          <pc:sldMk cId="2465210877" sldId="272"/>
        </pc:sldMkLst>
        <pc:spChg chg="mod">
          <ac:chgData name="Rohit Priyadarshi" userId="bb595ebe57ad5a57" providerId="LiveId" clId="{AF6ABF50-3956-4912-BE0F-F55E3B2DC659}" dt="2024-03-03T19:03:24.972" v="671" actId="20577"/>
          <ac:spMkLst>
            <pc:docMk/>
            <pc:sldMk cId="2465210877" sldId="272"/>
            <ac:spMk id="2" creationId="{5EB82C89-7250-FEAD-F3DD-7426D99CF8BA}"/>
          </ac:spMkLst>
        </pc:spChg>
      </pc:sldChg>
      <pc:sldChg chg="modSp new mod ord">
        <pc:chgData name="Rohit Priyadarshi" userId="bb595ebe57ad5a57" providerId="LiveId" clId="{AF6ABF50-3956-4912-BE0F-F55E3B2DC659}" dt="2024-03-04T04:48:05.874" v="3226"/>
        <pc:sldMkLst>
          <pc:docMk/>
          <pc:sldMk cId="2719518654" sldId="273"/>
        </pc:sldMkLst>
        <pc:spChg chg="mod">
          <ac:chgData name="Rohit Priyadarshi" userId="bb595ebe57ad5a57" providerId="LiveId" clId="{AF6ABF50-3956-4912-BE0F-F55E3B2DC659}" dt="2024-03-04T04:48:05.874" v="3226"/>
          <ac:spMkLst>
            <pc:docMk/>
            <pc:sldMk cId="2719518654" sldId="273"/>
            <ac:spMk id="2" creationId="{2AC24D40-2A70-7871-61EC-A84F93B46FC8}"/>
          </ac:spMkLst>
        </pc:spChg>
        <pc:spChg chg="mod">
          <ac:chgData name="Rohit Priyadarshi" userId="bb595ebe57ad5a57" providerId="LiveId" clId="{AF6ABF50-3956-4912-BE0F-F55E3B2DC659}" dt="2024-03-04T04:46:28.054" v="3191" actId="20577"/>
          <ac:spMkLst>
            <pc:docMk/>
            <pc:sldMk cId="2719518654" sldId="273"/>
            <ac:spMk id="3" creationId="{BE211914-0138-C487-9CC7-268038B4A526}"/>
          </ac:spMkLst>
        </pc:spChg>
      </pc:sldChg>
      <pc:sldChg chg="modSp add mod ord">
        <pc:chgData name="Rohit Priyadarshi" userId="bb595ebe57ad5a57" providerId="LiveId" clId="{AF6ABF50-3956-4912-BE0F-F55E3B2DC659}" dt="2024-03-04T04:48:09.192" v="3227"/>
        <pc:sldMkLst>
          <pc:docMk/>
          <pc:sldMk cId="1517749092" sldId="274"/>
        </pc:sldMkLst>
        <pc:spChg chg="mod">
          <ac:chgData name="Rohit Priyadarshi" userId="bb595ebe57ad5a57" providerId="LiveId" clId="{AF6ABF50-3956-4912-BE0F-F55E3B2DC659}" dt="2024-03-04T04:48:09.192" v="3227"/>
          <ac:spMkLst>
            <pc:docMk/>
            <pc:sldMk cId="1517749092" sldId="274"/>
            <ac:spMk id="2" creationId="{0339FEB2-602E-9ECE-61B5-1210171488E7}"/>
          </ac:spMkLst>
        </pc:spChg>
        <pc:spChg chg="mod">
          <ac:chgData name="Rohit Priyadarshi" userId="bb595ebe57ad5a57" providerId="LiveId" clId="{AF6ABF50-3956-4912-BE0F-F55E3B2DC659}" dt="2024-03-04T04:47:09.674" v="3209" actId="20577"/>
          <ac:spMkLst>
            <pc:docMk/>
            <pc:sldMk cId="1517749092" sldId="274"/>
            <ac:spMk id="3" creationId="{15A61ABF-C1C1-780B-2039-116783EB1BBB}"/>
          </ac:spMkLst>
        </pc:spChg>
      </pc:sldChg>
      <pc:sldChg chg="addSp delSp modSp new mod setBg">
        <pc:chgData name="Rohit Priyadarshi" userId="bb595ebe57ad5a57" providerId="LiveId" clId="{AF6ABF50-3956-4912-BE0F-F55E3B2DC659}" dt="2024-03-04T05:20:13.440" v="3351" actId="20577"/>
        <pc:sldMkLst>
          <pc:docMk/>
          <pc:sldMk cId="3182871903" sldId="275"/>
        </pc:sldMkLst>
        <pc:spChg chg="mod">
          <ac:chgData name="Rohit Priyadarshi" userId="bb595ebe57ad5a57" providerId="LiveId" clId="{AF6ABF50-3956-4912-BE0F-F55E3B2DC659}" dt="2024-03-04T05:19:20.541" v="3284" actId="20577"/>
          <ac:spMkLst>
            <pc:docMk/>
            <pc:sldMk cId="3182871903" sldId="275"/>
            <ac:spMk id="2" creationId="{4ECDC5B8-BBB9-B188-ECCC-86D00BE06BD5}"/>
          </ac:spMkLst>
        </pc:spChg>
        <pc:spChg chg="mod">
          <ac:chgData name="Rohit Priyadarshi" userId="bb595ebe57ad5a57" providerId="LiveId" clId="{AF6ABF50-3956-4912-BE0F-F55E3B2DC659}" dt="2024-03-04T05:20:13.440" v="3351" actId="20577"/>
          <ac:spMkLst>
            <pc:docMk/>
            <pc:sldMk cId="3182871903" sldId="275"/>
            <ac:spMk id="3" creationId="{7BDA9C97-FEBC-F16F-E46B-749A8FBDECFC}"/>
          </ac:spMkLst>
        </pc:spChg>
        <pc:spChg chg="add del">
          <ac:chgData name="Rohit Priyadarshi" userId="bb595ebe57ad5a57" providerId="LiveId" clId="{AF6ABF50-3956-4912-BE0F-F55E3B2DC659}" dt="2024-03-04T05:15:26.747" v="3242" actId="22"/>
          <ac:spMkLst>
            <pc:docMk/>
            <pc:sldMk cId="3182871903" sldId="275"/>
            <ac:spMk id="5" creationId="{8D2744AA-D71B-DDA7-D4C8-5B371247BEF2}"/>
          </ac:spMkLst>
        </pc:spChg>
        <pc:spChg chg="add">
          <ac:chgData name="Rohit Priyadarshi" userId="bb595ebe57ad5a57" providerId="LiveId" clId="{AF6ABF50-3956-4912-BE0F-F55E3B2DC659}" dt="2024-03-04T05:18:46.575" v="3252" actId="26606"/>
          <ac:spMkLst>
            <pc:docMk/>
            <pc:sldMk cId="3182871903" sldId="275"/>
            <ac:spMk id="13" creationId="{8DDAA74B-8E81-4F15-BC0F-4050965FF520}"/>
          </ac:spMkLst>
        </pc:spChg>
        <pc:spChg chg="add">
          <ac:chgData name="Rohit Priyadarshi" userId="bb595ebe57ad5a57" providerId="LiveId" clId="{AF6ABF50-3956-4912-BE0F-F55E3B2DC659}" dt="2024-03-04T05:18:46.575" v="3252" actId="26606"/>
          <ac:spMkLst>
            <pc:docMk/>
            <pc:sldMk cId="3182871903" sldId="275"/>
            <ac:spMk id="15" creationId="{374CD4C6-F07B-411C-876A-727559731FF0}"/>
          </ac:spMkLst>
        </pc:spChg>
        <pc:picChg chg="add mod">
          <ac:chgData name="Rohit Priyadarshi" userId="bb595ebe57ad5a57" providerId="LiveId" clId="{AF6ABF50-3956-4912-BE0F-F55E3B2DC659}" dt="2024-03-04T05:19:34.392" v="3286" actId="1076"/>
          <ac:picMkLst>
            <pc:docMk/>
            <pc:sldMk cId="3182871903" sldId="275"/>
            <ac:picMk id="8" creationId="{51B7E195-4338-AA82-242F-7C79102BC5C2}"/>
          </ac:picMkLst>
        </pc:picChg>
      </pc:sldChg>
      <pc:sldChg chg="modSp new mod ord">
        <pc:chgData name="Rohit Priyadarshi" userId="bb595ebe57ad5a57" providerId="LiveId" clId="{AF6ABF50-3956-4912-BE0F-F55E3B2DC659}" dt="2024-03-04T04:48:50.542" v="3240" actId="20577"/>
        <pc:sldMkLst>
          <pc:docMk/>
          <pc:sldMk cId="4016389425" sldId="276"/>
        </pc:sldMkLst>
        <pc:spChg chg="mod">
          <ac:chgData name="Rohit Priyadarshi" userId="bb595ebe57ad5a57" providerId="LiveId" clId="{AF6ABF50-3956-4912-BE0F-F55E3B2DC659}" dt="2024-03-04T04:48:50.542" v="3240" actId="20577"/>
          <ac:spMkLst>
            <pc:docMk/>
            <pc:sldMk cId="4016389425" sldId="276"/>
            <ac:spMk id="2" creationId="{4B085A0C-F427-F6C8-EBA3-D1103D1AD24E}"/>
          </ac:spMkLst>
        </pc:spChg>
      </pc:sldChg>
      <pc:sldMasterChg chg="add del addSldLayout delSldLayout">
        <pc:chgData name="Rohit Priyadarshi" userId="bb595ebe57ad5a57" providerId="LiveId" clId="{AF6ABF50-3956-4912-BE0F-F55E3B2DC659}" dt="2024-03-03T05:27:11.530" v="13" actId="26606"/>
        <pc:sldMasterMkLst>
          <pc:docMk/>
          <pc:sldMasterMk cId="2013854723" sldId="2147483648"/>
        </pc:sldMasterMkLst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1470965456" sldId="2147483649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2385357037" sldId="2147483650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754816076" sldId="2147483651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2822443510" sldId="2147483652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634407419" sldId="2147483653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2313376840" sldId="2147483654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3703429688" sldId="2147483655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1392175998" sldId="2147483656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1772101270" sldId="2147483657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3952983440" sldId="2147483658"/>
          </pc:sldLayoutMkLst>
        </pc:sldLayoutChg>
        <pc:sldLayoutChg chg="add del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2013854723" sldId="2147483648"/>
            <pc:sldLayoutMk cId="3052105416" sldId="2147483659"/>
          </pc:sldLayoutMkLst>
        </pc:sldLayoutChg>
      </pc:sldMasterChg>
      <pc:sldMasterChg chg="add del replId addSldLayout delSldLayout">
        <pc:chgData name="Rohit Priyadarshi" userId="bb595ebe57ad5a57" providerId="LiveId" clId="{AF6ABF50-3956-4912-BE0F-F55E3B2DC659}" dt="2024-03-03T05:27:00.481" v="4" actId="26606"/>
        <pc:sldMasterMkLst>
          <pc:docMk/>
          <pc:sldMasterMk cId="749033421" sldId="2147483660"/>
        </pc:sldMasterMkLst>
        <pc:sldLayoutChg chg="add del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952709068" sldId="2147483661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4148581249" sldId="2147483662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894708569" sldId="2147483663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1495494974" sldId="2147483664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2609210259" sldId="2147483665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794067642" sldId="2147483666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831117063" sldId="2147483667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4171033601" sldId="2147483668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1918948231" sldId="2147483669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1833285924" sldId="2147483670"/>
          </pc:sldLayoutMkLst>
        </pc:sldLayoutChg>
        <pc:sldLayoutChg chg="add del replId">
          <pc:chgData name="Rohit Priyadarshi" userId="bb595ebe57ad5a57" providerId="LiveId" clId="{AF6ABF50-3956-4912-BE0F-F55E3B2DC659}" dt="2024-03-03T05:27:00.481" v="4" actId="26606"/>
          <pc:sldLayoutMkLst>
            <pc:docMk/>
            <pc:sldMasterMk cId="749033421" sldId="2147483660"/>
            <pc:sldLayoutMk cId="2082746150" sldId="2147483671"/>
          </pc:sldLayoutMkLst>
        </pc:sldLayoutChg>
      </pc:sldMasterChg>
      <pc:sldMasterChg chg="add del addSldLayout delSldLayout">
        <pc:chgData name="Rohit Priyadarshi" userId="bb595ebe57ad5a57" providerId="LiveId" clId="{AF6ABF50-3956-4912-BE0F-F55E3B2DC659}" dt="2024-03-03T05:27:04.656" v="6" actId="26606"/>
        <pc:sldMasterMkLst>
          <pc:docMk/>
          <pc:sldMasterMk cId="1771194693" sldId="2147483673"/>
        </pc:sldMasterMkLst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3572651741" sldId="2147483662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2352021374" sldId="2147483663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3291212836" sldId="2147483664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2693436324" sldId="2147483665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252543973" sldId="2147483666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3508467350" sldId="2147483667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3812551239" sldId="2147483668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2557709828" sldId="2147483669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3090510457" sldId="2147483670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2094040676" sldId="2147483671"/>
          </pc:sldLayoutMkLst>
        </pc:sldLayoutChg>
        <pc:sldLayoutChg chg="add del">
          <pc:chgData name="Rohit Priyadarshi" userId="bb595ebe57ad5a57" providerId="LiveId" clId="{AF6ABF50-3956-4912-BE0F-F55E3B2DC659}" dt="2024-03-03T05:27:04.656" v="6" actId="26606"/>
          <pc:sldLayoutMkLst>
            <pc:docMk/>
            <pc:sldMasterMk cId="1771194693" sldId="2147483673"/>
            <pc:sldLayoutMk cId="1732987458" sldId="2147483672"/>
          </pc:sldLayoutMkLst>
        </pc:sldLayoutChg>
      </pc:sldMasterChg>
      <pc:sldMasterChg chg="add del addSldLayout delSldLayout">
        <pc:chgData name="Rohit Priyadarshi" userId="bb595ebe57ad5a57" providerId="LiveId" clId="{AF6ABF50-3956-4912-BE0F-F55E3B2DC659}" dt="2024-03-03T05:27:08.110" v="8" actId="26606"/>
        <pc:sldMasterMkLst>
          <pc:docMk/>
          <pc:sldMasterMk cId="2836211131" sldId="2147483686"/>
        </pc:sldMasterMkLst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2466390135" sldId="2147483675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3226852020" sldId="2147483676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4288191386" sldId="2147483677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561384534" sldId="2147483678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1993685517" sldId="2147483679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3227479260" sldId="2147483680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2668986559" sldId="2147483681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3242332763" sldId="2147483682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2204861278" sldId="2147483683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3276588741" sldId="2147483684"/>
          </pc:sldLayoutMkLst>
        </pc:sldLayoutChg>
        <pc:sldLayoutChg chg="add del">
          <pc:chgData name="Rohit Priyadarshi" userId="bb595ebe57ad5a57" providerId="LiveId" clId="{AF6ABF50-3956-4912-BE0F-F55E3B2DC659}" dt="2024-03-03T05:27:08.110" v="8" actId="26606"/>
          <pc:sldLayoutMkLst>
            <pc:docMk/>
            <pc:sldMasterMk cId="2836211131" sldId="2147483686"/>
            <pc:sldLayoutMk cId="64161155" sldId="2147483685"/>
          </pc:sldLayoutMkLst>
        </pc:sldLayoutChg>
      </pc:sldMasterChg>
      <pc:sldMasterChg chg="add del addSldLayout delSldLayout">
        <pc:chgData name="Rohit Priyadarshi" userId="bb595ebe57ad5a57" providerId="LiveId" clId="{AF6ABF50-3956-4912-BE0F-F55E3B2DC659}" dt="2024-03-03T05:27:09.548" v="10" actId="26606"/>
        <pc:sldMasterMkLst>
          <pc:docMk/>
          <pc:sldMasterMk cId="550993349" sldId="2147483699"/>
        </pc:sldMasterMkLst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1164206503" sldId="2147483688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1359788695" sldId="2147483689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2060530527" sldId="2147483690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3836848106" sldId="2147483691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3509984431" sldId="2147483692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1845860324" sldId="2147483693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3606790558" sldId="2147483694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2414427775" sldId="2147483695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4293495370" sldId="2147483696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1243647876" sldId="2147483697"/>
          </pc:sldLayoutMkLst>
        </pc:sldLayoutChg>
        <pc:sldLayoutChg chg="add del">
          <pc:chgData name="Rohit Priyadarshi" userId="bb595ebe57ad5a57" providerId="LiveId" clId="{AF6ABF50-3956-4912-BE0F-F55E3B2DC659}" dt="2024-03-03T05:27:09.548" v="10" actId="26606"/>
          <pc:sldLayoutMkLst>
            <pc:docMk/>
            <pc:sldMasterMk cId="550993349" sldId="2147483699"/>
            <pc:sldLayoutMk cId="964783226" sldId="2147483698"/>
          </pc:sldLayoutMkLst>
        </pc:sldLayoutChg>
      </pc:sldMasterChg>
      <pc:sldMasterChg chg="add del addSldLayout delSldLayout">
        <pc:chgData name="Rohit Priyadarshi" userId="bb595ebe57ad5a57" providerId="LiveId" clId="{AF6ABF50-3956-4912-BE0F-F55E3B2DC659}" dt="2024-03-03T05:27:11.514" v="12" actId="26606"/>
        <pc:sldMasterMkLst>
          <pc:docMk/>
          <pc:sldMasterMk cId="2989384790" sldId="2147483712"/>
        </pc:sldMasterMkLst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2226901229" sldId="2147483701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2022668547" sldId="2147483702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141866824" sldId="2147483703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212292709" sldId="2147483704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51855781" sldId="2147483705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3628956723" sldId="2147483706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940758274" sldId="2147483707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3965484262" sldId="2147483708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612523851" sldId="2147483709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570187671" sldId="2147483710"/>
          </pc:sldLayoutMkLst>
        </pc:sldLayoutChg>
        <pc:sldLayoutChg chg="add del">
          <pc:chgData name="Rohit Priyadarshi" userId="bb595ebe57ad5a57" providerId="LiveId" clId="{AF6ABF50-3956-4912-BE0F-F55E3B2DC659}" dt="2024-03-03T05:27:11.514" v="12" actId="26606"/>
          <pc:sldLayoutMkLst>
            <pc:docMk/>
            <pc:sldMasterMk cId="2989384790" sldId="2147483712"/>
            <pc:sldLayoutMk cId="4047771666" sldId="2147483711"/>
          </pc:sldLayoutMkLst>
        </pc:sldLayoutChg>
      </pc:sldMasterChg>
      <pc:sldMasterChg chg="add addSldLayout">
        <pc:chgData name="Rohit Priyadarshi" userId="bb595ebe57ad5a57" providerId="LiveId" clId="{AF6ABF50-3956-4912-BE0F-F55E3B2DC659}" dt="2024-03-03T05:27:11.530" v="13" actId="26606"/>
        <pc:sldMasterMkLst>
          <pc:docMk/>
          <pc:sldMasterMk cId="1784184580" sldId="2147483725"/>
        </pc:sldMasterMkLst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3061715136" sldId="2147483714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1544109502" sldId="2147483715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3405517773" sldId="2147483716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389733076" sldId="2147483717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2400998593" sldId="2147483718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2990380971" sldId="2147483719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496739408" sldId="2147483720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3563228677" sldId="2147483721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3737340493" sldId="2147483722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2919028027" sldId="2147483723"/>
          </pc:sldLayoutMkLst>
        </pc:sldLayoutChg>
        <pc:sldLayoutChg chg="add">
          <pc:chgData name="Rohit Priyadarshi" userId="bb595ebe57ad5a57" providerId="LiveId" clId="{AF6ABF50-3956-4912-BE0F-F55E3B2DC659}" dt="2024-03-03T05:27:11.530" v="13" actId="26606"/>
          <pc:sldLayoutMkLst>
            <pc:docMk/>
            <pc:sldMasterMk cId="1784184580" sldId="2147483725"/>
            <pc:sldLayoutMk cId="2048480129" sldId="2147483724"/>
          </pc:sldLayoutMkLst>
        </pc:sldLayoutChg>
      </pc:sldMasterChg>
      <pc:sldMasterChg chg="add del addSldLayout delSldLayout">
        <pc:chgData name="Rohit Priyadarshi" userId="bb595ebe57ad5a57" providerId="LiveId" clId="{AF6ABF50-3956-4912-BE0F-F55E3B2DC659}" dt="2024-03-03T05:26:59.292" v="2" actId="26606"/>
        <pc:sldMasterMkLst>
          <pc:docMk/>
          <pc:sldMasterMk cId="3146907219" sldId="2147483725"/>
        </pc:sldMasterMkLst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4061173528" sldId="2147483714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2091359727" sldId="2147483715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4290681121" sldId="2147483716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3301903902" sldId="2147483717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1232164557" sldId="2147483718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1574496894" sldId="2147483719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1229993602" sldId="2147483720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3407092983" sldId="2147483721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1720310239" sldId="2147483722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4198875647" sldId="2147483723"/>
          </pc:sldLayoutMkLst>
        </pc:sldLayoutChg>
        <pc:sldLayoutChg chg="add del">
          <pc:chgData name="Rohit Priyadarshi" userId="bb595ebe57ad5a57" providerId="LiveId" clId="{AF6ABF50-3956-4912-BE0F-F55E3B2DC659}" dt="2024-03-03T05:26:59.292" v="2" actId="26606"/>
          <pc:sldLayoutMkLst>
            <pc:docMk/>
            <pc:sldMasterMk cId="3146907219" sldId="2147483725"/>
            <pc:sldLayoutMk cId="1411258570" sldId="2147483724"/>
          </pc:sldLayoutMkLst>
        </pc:sldLayoutChg>
      </pc:sldMasterChg>
    </pc:docChg>
  </pc:docChgLst>
  <pc:docChgLst>
    <pc:chgData name="Rohit Priyadarshi" userId="bb595ebe57ad5a57" providerId="LiveId" clId="{96EB87EA-8B7F-4AD2-A094-3BFA6652111B}"/>
    <pc:docChg chg="undo redo custSel addSld delSld modSld sldOrd modSection">
      <pc:chgData name="Rohit Priyadarshi" userId="bb595ebe57ad5a57" providerId="LiveId" clId="{96EB87EA-8B7F-4AD2-A094-3BFA6652111B}" dt="2024-03-14T02:58:10.621" v="1493"/>
      <pc:docMkLst>
        <pc:docMk/>
      </pc:docMkLst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2303481622" sldId="258"/>
        </pc:sldMkLst>
      </pc:sldChg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2576643563" sldId="260"/>
        </pc:sldMkLst>
      </pc:sldChg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2218471812" sldId="261"/>
        </pc:sldMkLst>
      </pc:sldChg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1603177681" sldId="262"/>
        </pc:sldMkLst>
      </pc:sldChg>
      <pc:sldChg chg="modSp mod">
        <pc:chgData name="Rohit Priyadarshi" userId="bb595ebe57ad5a57" providerId="LiveId" clId="{96EB87EA-8B7F-4AD2-A094-3BFA6652111B}" dt="2024-03-12T15:49:08.372" v="778" actId="20577"/>
        <pc:sldMkLst>
          <pc:docMk/>
          <pc:sldMk cId="3452570579" sldId="263"/>
        </pc:sldMkLst>
        <pc:spChg chg="mod">
          <ac:chgData name="Rohit Priyadarshi" userId="bb595ebe57ad5a57" providerId="LiveId" clId="{96EB87EA-8B7F-4AD2-A094-3BFA6652111B}" dt="2024-03-12T15:49:08.372" v="778" actId="20577"/>
          <ac:spMkLst>
            <pc:docMk/>
            <pc:sldMk cId="3452570579" sldId="263"/>
            <ac:spMk id="3" creationId="{07EAAC4E-AD3B-4E31-5C0D-DB8E1EA54CB0}"/>
          </ac:spMkLst>
        </pc:spChg>
      </pc:sldChg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2277253200" sldId="264"/>
        </pc:sldMkLst>
      </pc:sldChg>
      <pc:sldChg chg="modSp mod">
        <pc:chgData name="Rohit Priyadarshi" userId="bb595ebe57ad5a57" providerId="LiveId" clId="{96EB87EA-8B7F-4AD2-A094-3BFA6652111B}" dt="2024-03-12T15:46:37.299" v="539" actId="20577"/>
        <pc:sldMkLst>
          <pc:docMk/>
          <pc:sldMk cId="2695185166" sldId="265"/>
        </pc:sldMkLst>
        <pc:spChg chg="mod">
          <ac:chgData name="Rohit Priyadarshi" userId="bb595ebe57ad5a57" providerId="LiveId" clId="{96EB87EA-8B7F-4AD2-A094-3BFA6652111B}" dt="2024-03-12T15:46:37.299" v="539" actId="20577"/>
          <ac:spMkLst>
            <pc:docMk/>
            <pc:sldMk cId="2695185166" sldId="265"/>
            <ac:spMk id="3" creationId="{3B1F70CF-8620-8C8E-C29B-407495BF330F}"/>
          </ac:spMkLst>
        </pc:spChg>
      </pc:sldChg>
      <pc:sldChg chg="del">
        <pc:chgData name="Rohit Priyadarshi" userId="bb595ebe57ad5a57" providerId="LiveId" clId="{96EB87EA-8B7F-4AD2-A094-3BFA6652111B}" dt="2024-03-12T02:04:15.587" v="153" actId="47"/>
        <pc:sldMkLst>
          <pc:docMk/>
          <pc:sldMk cId="3870318908" sldId="266"/>
        </pc:sldMkLst>
      </pc:sldChg>
      <pc:sldChg chg="del">
        <pc:chgData name="Rohit Priyadarshi" userId="bb595ebe57ad5a57" providerId="LiveId" clId="{96EB87EA-8B7F-4AD2-A094-3BFA6652111B}" dt="2024-03-12T02:04:15.587" v="153" actId="47"/>
        <pc:sldMkLst>
          <pc:docMk/>
          <pc:sldMk cId="1917850037" sldId="267"/>
        </pc:sldMkLst>
      </pc:sldChg>
      <pc:sldChg chg="del">
        <pc:chgData name="Rohit Priyadarshi" userId="bb595ebe57ad5a57" providerId="LiveId" clId="{96EB87EA-8B7F-4AD2-A094-3BFA6652111B}" dt="2024-03-12T02:04:15.587" v="153" actId="47"/>
        <pc:sldMkLst>
          <pc:docMk/>
          <pc:sldMk cId="183624375" sldId="268"/>
        </pc:sldMkLst>
      </pc:sldChg>
      <pc:sldChg chg="ord">
        <pc:chgData name="Rohit Priyadarshi" userId="bb595ebe57ad5a57" providerId="LiveId" clId="{96EB87EA-8B7F-4AD2-A094-3BFA6652111B}" dt="2024-03-14T02:57:28.760" v="1462"/>
        <pc:sldMkLst>
          <pc:docMk/>
          <pc:sldMk cId="1649273893" sldId="271"/>
        </pc:sldMkLst>
      </pc:sldChg>
      <pc:sldChg chg="del">
        <pc:chgData name="Rohit Priyadarshi" userId="bb595ebe57ad5a57" providerId="LiveId" clId="{96EB87EA-8B7F-4AD2-A094-3BFA6652111B}" dt="2024-03-12T02:06:13.804" v="271" actId="47"/>
        <pc:sldMkLst>
          <pc:docMk/>
          <pc:sldMk cId="2465210877" sldId="272"/>
        </pc:sldMkLst>
      </pc:sldChg>
      <pc:sldChg chg="addSp delSp modSp mod addAnim delAnim">
        <pc:chgData name="Rohit Priyadarshi" userId="bb595ebe57ad5a57" providerId="LiveId" clId="{96EB87EA-8B7F-4AD2-A094-3BFA6652111B}" dt="2024-03-12T06:09:05.194" v="408" actId="26606"/>
        <pc:sldMkLst>
          <pc:docMk/>
          <pc:sldMk cId="3182871903" sldId="275"/>
        </pc:sldMkLst>
        <pc:spChg chg="mod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2" creationId="{4ECDC5B8-BBB9-B188-ECCC-86D00BE06BD5}"/>
          </ac:spMkLst>
        </pc:spChg>
        <pc:spChg chg="mod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3" creationId="{7BDA9C97-FEBC-F16F-E46B-749A8FBDECFC}"/>
          </ac:spMkLst>
        </pc:spChg>
        <pc:spChg chg="del">
          <ac:chgData name="Rohit Priyadarshi" userId="bb595ebe57ad5a57" providerId="LiveId" clId="{96EB87EA-8B7F-4AD2-A094-3BFA6652111B}" dt="2024-03-12T06:07:51.534" v="376" actId="26606"/>
          <ac:spMkLst>
            <pc:docMk/>
            <pc:sldMk cId="3182871903" sldId="275"/>
            <ac:spMk id="13" creationId="{8DDAA74B-8E81-4F15-BC0F-4050965FF520}"/>
          </ac:spMkLst>
        </pc:spChg>
        <pc:spChg chg="del">
          <ac:chgData name="Rohit Priyadarshi" userId="bb595ebe57ad5a57" providerId="LiveId" clId="{96EB87EA-8B7F-4AD2-A094-3BFA6652111B}" dt="2024-03-12T06:07:51.534" v="376" actId="26606"/>
          <ac:spMkLst>
            <pc:docMk/>
            <pc:sldMk cId="3182871903" sldId="275"/>
            <ac:spMk id="15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20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22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24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51.312" v="399" actId="26606"/>
          <ac:spMkLst>
            <pc:docMk/>
            <pc:sldMk cId="3182871903" sldId="275"/>
            <ac:spMk id="33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51.312" v="399" actId="26606"/>
          <ac:spMkLst>
            <pc:docMk/>
            <pc:sldMk cId="3182871903" sldId="275"/>
            <ac:spMk id="35" creationId="{5C8041AD-0A28-47FA-8BFF-56BAAA24647F}"/>
          </ac:spMkLst>
        </pc:spChg>
        <pc:spChg chg="add del">
          <ac:chgData name="Rohit Priyadarshi" userId="bb595ebe57ad5a57" providerId="LiveId" clId="{96EB87EA-8B7F-4AD2-A094-3BFA6652111B}" dt="2024-03-12T06:08:51.312" v="399" actId="26606"/>
          <ac:spMkLst>
            <pc:docMk/>
            <pc:sldMk cId="3182871903" sldId="275"/>
            <ac:spMk id="37" creationId="{72EF3F9A-9717-4ACB-A30D-96694842C4F7}"/>
          </ac:spMkLst>
        </pc:spChg>
        <pc:spChg chg="add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41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52.780" v="402" actId="26606"/>
          <ac:spMkLst>
            <pc:docMk/>
            <pc:sldMk cId="3182871903" sldId="275"/>
            <ac:spMk id="43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2T06:08:52.780" v="402" actId="26606"/>
          <ac:spMkLst>
            <pc:docMk/>
            <pc:sldMk cId="3182871903" sldId="275"/>
            <ac:spMk id="44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2T06:09:02.286" v="405" actId="26606"/>
          <ac:spMkLst>
            <pc:docMk/>
            <pc:sldMk cId="3182871903" sldId="275"/>
            <ac:spMk id="46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9:02.286" v="405" actId="26606"/>
          <ac:spMkLst>
            <pc:docMk/>
            <pc:sldMk cId="3182871903" sldId="275"/>
            <ac:spMk id="47" creationId="{5C8041AD-0A28-47FA-8BFF-56BAAA24647F}"/>
          </ac:spMkLst>
        </pc:spChg>
        <pc:spChg chg="add del">
          <ac:chgData name="Rohit Priyadarshi" userId="bb595ebe57ad5a57" providerId="LiveId" clId="{96EB87EA-8B7F-4AD2-A094-3BFA6652111B}" dt="2024-03-12T06:09:02.286" v="405" actId="26606"/>
          <ac:spMkLst>
            <pc:docMk/>
            <pc:sldMk cId="3182871903" sldId="275"/>
            <ac:spMk id="48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9:05.194" v="407" actId="26606"/>
          <ac:spMkLst>
            <pc:docMk/>
            <pc:sldMk cId="3182871903" sldId="275"/>
            <ac:spMk id="50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2T06:09:05.194" v="407" actId="26606"/>
          <ac:spMkLst>
            <pc:docMk/>
            <pc:sldMk cId="3182871903" sldId="275"/>
            <ac:spMk id="51" creationId="{4E524C7F-EE50-42C5-9434-7C78CE04445B}"/>
          </ac:spMkLst>
        </pc:spChg>
        <pc:spChg chg="add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53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09:05.194" v="408" actId="26606"/>
          <ac:spMkLst>
            <pc:docMk/>
            <pc:sldMk cId="3182871903" sldId="275"/>
            <ac:spMk id="54" creationId="{26811A6C-040C-4C5A-8FF3-63EC6CC4015F}"/>
          </ac:spMkLst>
        </pc:spChg>
        <pc:grpChg chg="add del">
          <ac:chgData name="Rohit Priyadarshi" userId="bb595ebe57ad5a57" providerId="LiveId" clId="{96EB87EA-8B7F-4AD2-A094-3BFA6652111B}" dt="2024-03-12T06:09:05.194" v="408" actId="26606"/>
          <ac:grpSpMkLst>
            <pc:docMk/>
            <pc:sldMk cId="3182871903" sldId="275"/>
            <ac:grpSpMk id="26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2T06:08:51.312" v="399" actId="26606"/>
          <ac:grpSpMkLst>
            <pc:docMk/>
            <pc:sldMk cId="3182871903" sldId="275"/>
            <ac:grpSpMk id="39" creationId="{3409BBD1-8A75-44DA-88E2-3A7047032200}"/>
          </ac:grpSpMkLst>
        </pc:grpChg>
        <pc:grpChg chg="add">
          <ac:chgData name="Rohit Priyadarshi" userId="bb595ebe57ad5a57" providerId="LiveId" clId="{96EB87EA-8B7F-4AD2-A094-3BFA6652111B}" dt="2024-03-12T06:09:05.194" v="408" actId="26606"/>
          <ac:grpSpMkLst>
            <pc:docMk/>
            <pc:sldMk cId="3182871903" sldId="275"/>
            <ac:grpSpMk id="55" creationId="{7FC27906-3491-4D48-A4BD-F9C88381A31C}"/>
          </ac:grpSpMkLst>
        </pc:grpChg>
        <pc:picChg chg="mod">
          <ac:chgData name="Rohit Priyadarshi" userId="bb595ebe57ad5a57" providerId="LiveId" clId="{96EB87EA-8B7F-4AD2-A094-3BFA6652111B}" dt="2024-03-12T06:09:05.194" v="408" actId="26606"/>
          <ac:picMkLst>
            <pc:docMk/>
            <pc:sldMk cId="3182871903" sldId="275"/>
            <ac:picMk id="8" creationId="{51B7E195-4338-AA82-242F-7C79102BC5C2}"/>
          </ac:picMkLst>
        </pc:picChg>
      </pc:sldChg>
      <pc:sldChg chg="del">
        <pc:chgData name="Rohit Priyadarshi" userId="bb595ebe57ad5a57" providerId="LiveId" clId="{96EB87EA-8B7F-4AD2-A094-3BFA6652111B}" dt="2024-03-12T06:14:55.018" v="474" actId="47"/>
        <pc:sldMkLst>
          <pc:docMk/>
          <pc:sldMk cId="4016389425" sldId="276"/>
        </pc:sldMkLst>
      </pc:sldChg>
      <pc:sldChg chg="del">
        <pc:chgData name="Rohit Priyadarshi" userId="bb595ebe57ad5a57" providerId="LiveId" clId="{96EB87EA-8B7F-4AD2-A094-3BFA6652111B}" dt="2024-03-12T02:04:15.587" v="153" actId="47"/>
        <pc:sldMkLst>
          <pc:docMk/>
          <pc:sldMk cId="1446289904" sldId="277"/>
        </pc:sldMkLst>
      </pc:sldChg>
      <pc:sldChg chg="del">
        <pc:chgData name="Rohit Priyadarshi" userId="bb595ebe57ad5a57" providerId="LiveId" clId="{96EB87EA-8B7F-4AD2-A094-3BFA6652111B}" dt="2024-03-12T02:04:15.587" v="153" actId="47"/>
        <pc:sldMkLst>
          <pc:docMk/>
          <pc:sldMk cId="2128026929" sldId="278"/>
        </pc:sldMkLst>
      </pc:sldChg>
      <pc:sldChg chg="del">
        <pc:chgData name="Rohit Priyadarshi" userId="bb595ebe57ad5a57" providerId="LiveId" clId="{96EB87EA-8B7F-4AD2-A094-3BFA6652111B}" dt="2024-03-12T02:04:04.811" v="152" actId="47"/>
        <pc:sldMkLst>
          <pc:docMk/>
          <pc:sldMk cId="1813732655" sldId="279"/>
        </pc:sldMkLst>
      </pc:sldChg>
      <pc:sldChg chg="del">
        <pc:chgData name="Rohit Priyadarshi" userId="bb595ebe57ad5a57" providerId="LiveId" clId="{96EB87EA-8B7F-4AD2-A094-3BFA6652111B}" dt="2024-03-12T02:04:00.978" v="151" actId="47"/>
        <pc:sldMkLst>
          <pc:docMk/>
          <pc:sldMk cId="3236176652" sldId="280"/>
        </pc:sldMkLst>
      </pc:sldChg>
      <pc:sldChg chg="del">
        <pc:chgData name="Rohit Priyadarshi" userId="bb595ebe57ad5a57" providerId="LiveId" clId="{96EB87EA-8B7F-4AD2-A094-3BFA6652111B}" dt="2024-03-12T02:03:22.599" v="139" actId="47"/>
        <pc:sldMkLst>
          <pc:docMk/>
          <pc:sldMk cId="2852229587" sldId="281"/>
        </pc:sldMkLst>
      </pc:sldChg>
      <pc:sldChg chg="modSp new mod ord">
        <pc:chgData name="Rohit Priyadarshi" userId="bb595ebe57ad5a57" providerId="LiveId" clId="{96EB87EA-8B7F-4AD2-A094-3BFA6652111B}" dt="2024-03-14T02:58:10.621" v="1493"/>
        <pc:sldMkLst>
          <pc:docMk/>
          <pc:sldMk cId="4039670341" sldId="282"/>
        </pc:sldMkLst>
        <pc:spChg chg="mod">
          <ac:chgData name="Rohit Priyadarshi" userId="bb595ebe57ad5a57" providerId="LiveId" clId="{96EB87EA-8B7F-4AD2-A094-3BFA6652111B}" dt="2024-03-14T02:57:59.913" v="1491" actId="20577"/>
          <ac:spMkLst>
            <pc:docMk/>
            <pc:sldMk cId="4039670341" sldId="282"/>
            <ac:spMk id="2" creationId="{D160A618-31C6-5D3C-61A9-915F7010EF68}"/>
          </ac:spMkLst>
        </pc:spChg>
        <pc:spChg chg="mod">
          <ac:chgData name="Rohit Priyadarshi" userId="bb595ebe57ad5a57" providerId="LiveId" clId="{96EB87EA-8B7F-4AD2-A094-3BFA6652111B}" dt="2024-03-12T02:00:36.285" v="33" actId="313"/>
          <ac:spMkLst>
            <pc:docMk/>
            <pc:sldMk cId="4039670341" sldId="282"/>
            <ac:spMk id="3" creationId="{898CFC73-4CCB-D454-C88E-B835834AE4C7}"/>
          </ac:spMkLst>
        </pc:spChg>
      </pc:sldChg>
      <pc:sldChg chg="modSp new mod">
        <pc:chgData name="Rohit Priyadarshi" userId="bb595ebe57ad5a57" providerId="LiveId" clId="{96EB87EA-8B7F-4AD2-A094-3BFA6652111B}" dt="2024-03-12T15:45:54.948" v="499" actId="20577"/>
        <pc:sldMkLst>
          <pc:docMk/>
          <pc:sldMk cId="1750218406" sldId="283"/>
        </pc:sldMkLst>
        <pc:spChg chg="mod">
          <ac:chgData name="Rohit Priyadarshi" userId="bb595ebe57ad5a57" providerId="LiveId" clId="{96EB87EA-8B7F-4AD2-A094-3BFA6652111B}" dt="2024-03-12T02:01:42.975" v="40" actId="20577"/>
          <ac:spMkLst>
            <pc:docMk/>
            <pc:sldMk cId="1750218406" sldId="283"/>
            <ac:spMk id="2" creationId="{42074227-DE4F-3EE0-5174-1B592E49AEED}"/>
          </ac:spMkLst>
        </pc:spChg>
        <pc:spChg chg="mod">
          <ac:chgData name="Rohit Priyadarshi" userId="bb595ebe57ad5a57" providerId="LiveId" clId="{96EB87EA-8B7F-4AD2-A094-3BFA6652111B}" dt="2024-03-12T15:45:54.948" v="499" actId="20577"/>
          <ac:spMkLst>
            <pc:docMk/>
            <pc:sldMk cId="1750218406" sldId="283"/>
            <ac:spMk id="3" creationId="{EF62F257-064E-3FDB-2386-96FF33A5E463}"/>
          </ac:spMkLst>
        </pc:spChg>
      </pc:sldChg>
      <pc:sldChg chg="modSp new mod">
        <pc:chgData name="Rohit Priyadarshi" userId="bb595ebe57ad5a57" providerId="LiveId" clId="{96EB87EA-8B7F-4AD2-A094-3BFA6652111B}" dt="2024-03-12T15:50:14.468" v="815" actId="20577"/>
        <pc:sldMkLst>
          <pc:docMk/>
          <pc:sldMk cId="2744591530" sldId="284"/>
        </pc:sldMkLst>
        <pc:spChg chg="mod">
          <ac:chgData name="Rohit Priyadarshi" userId="bb595ebe57ad5a57" providerId="LiveId" clId="{96EB87EA-8B7F-4AD2-A094-3BFA6652111B}" dt="2024-03-12T02:04:58.530" v="177" actId="20577"/>
          <ac:spMkLst>
            <pc:docMk/>
            <pc:sldMk cId="2744591530" sldId="284"/>
            <ac:spMk id="2" creationId="{BE967F44-D919-FCCA-5772-CDD0482F7920}"/>
          </ac:spMkLst>
        </pc:spChg>
        <pc:spChg chg="mod">
          <ac:chgData name="Rohit Priyadarshi" userId="bb595ebe57ad5a57" providerId="LiveId" clId="{96EB87EA-8B7F-4AD2-A094-3BFA6652111B}" dt="2024-03-12T15:50:14.468" v="815" actId="20577"/>
          <ac:spMkLst>
            <pc:docMk/>
            <pc:sldMk cId="2744591530" sldId="284"/>
            <ac:spMk id="3" creationId="{3D47189E-1BE4-BA84-A58D-352A3D25ED28}"/>
          </ac:spMkLst>
        </pc:spChg>
      </pc:sldChg>
      <pc:sldChg chg="addSp delSp modSp new mod setBg">
        <pc:chgData name="Rohit Priyadarshi" userId="bb595ebe57ad5a57" providerId="LiveId" clId="{96EB87EA-8B7F-4AD2-A094-3BFA6652111B}" dt="2024-03-14T02:51:26.711" v="998" actId="20577"/>
        <pc:sldMkLst>
          <pc:docMk/>
          <pc:sldMk cId="1053832547" sldId="285"/>
        </pc:sldMkLst>
        <pc:spChg chg="mod">
          <ac:chgData name="Rohit Priyadarshi" userId="bb595ebe57ad5a57" providerId="LiveId" clId="{96EB87EA-8B7F-4AD2-A094-3BFA6652111B}" dt="2024-03-14T02:49:06.171" v="914" actId="26606"/>
          <ac:spMkLst>
            <pc:docMk/>
            <pc:sldMk cId="1053832547" sldId="285"/>
            <ac:spMk id="2" creationId="{7F8C9DE2-14FF-2AE0-2F99-66E6E67960C0}"/>
          </ac:spMkLst>
        </pc:spChg>
        <pc:spChg chg="del">
          <ac:chgData name="Rohit Priyadarshi" userId="bb595ebe57ad5a57" providerId="LiveId" clId="{96EB87EA-8B7F-4AD2-A094-3BFA6652111B}" dt="2024-03-12T05:55:33.057" v="300" actId="26606"/>
          <ac:spMkLst>
            <pc:docMk/>
            <pc:sldMk cId="1053832547" sldId="285"/>
            <ac:spMk id="3" creationId="{087B1135-0389-5378-E0C2-F5DC89FEAEF9}"/>
          </ac:spMkLst>
        </pc:spChg>
        <pc:spChg chg="add mod">
          <ac:chgData name="Rohit Priyadarshi" userId="bb595ebe57ad5a57" providerId="LiveId" clId="{96EB87EA-8B7F-4AD2-A094-3BFA6652111B}" dt="2024-03-14T02:50:06.114" v="931" actId="14100"/>
          <ac:spMkLst>
            <pc:docMk/>
            <pc:sldMk cId="1053832547" sldId="285"/>
            <ac:spMk id="3" creationId="{9662FC02-C3BA-2E78-3503-E58EA7136013}"/>
          </ac:spMkLst>
        </pc:spChg>
        <pc:spChg chg="add mod">
          <ac:chgData name="Rohit Priyadarshi" userId="bb595ebe57ad5a57" providerId="LiveId" clId="{96EB87EA-8B7F-4AD2-A094-3BFA6652111B}" dt="2024-03-14T02:51:26.711" v="998" actId="20577"/>
          <ac:spMkLst>
            <pc:docMk/>
            <pc:sldMk cId="1053832547" sldId="285"/>
            <ac:spMk id="5" creationId="{76063775-9DD9-4C20-8723-1847214C1813}"/>
          </ac:spMkLst>
        </pc:spChg>
        <pc:spChg chg="add del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1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13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8:43.794" v="892" actId="26606"/>
          <ac:spMkLst>
            <pc:docMk/>
            <pc:sldMk cId="1053832547" sldId="285"/>
            <ac:spMk id="19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8:43.794" v="892" actId="26606"/>
          <ac:spMkLst>
            <pc:docMk/>
            <pc:sldMk cId="1053832547" sldId="285"/>
            <ac:spMk id="20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6:42.604" v="858" actId="26606"/>
          <ac:spMkLst>
            <pc:docMk/>
            <pc:sldMk cId="1053832547" sldId="285"/>
            <ac:spMk id="21" creationId="{F0E54942-59C8-A2AA-49F1-E63A3DA4EA8C}"/>
          </ac:spMkLst>
        </pc:spChg>
        <pc:spChg chg="add del">
          <ac:chgData name="Rohit Priyadarshi" userId="bb595ebe57ad5a57" providerId="LiveId" clId="{96EB87EA-8B7F-4AD2-A094-3BFA6652111B}" dt="2024-03-14T02:46:54.510" v="868" actId="26606"/>
          <ac:spMkLst>
            <pc:docMk/>
            <pc:sldMk cId="1053832547" sldId="285"/>
            <ac:spMk id="22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8:43.794" v="892" actId="26606"/>
          <ac:spMkLst>
            <pc:docMk/>
            <pc:sldMk cId="1053832547" sldId="285"/>
            <ac:spMk id="23" creationId="{3EE8B9EE-19DC-FF84-5666-D5DCE55BFBFC}"/>
          </ac:spMkLst>
        </pc:spChg>
        <pc:spChg chg="add del">
          <ac:chgData name="Rohit Priyadarshi" userId="bb595ebe57ad5a57" providerId="LiveId" clId="{96EB87EA-8B7F-4AD2-A094-3BFA6652111B}" dt="2024-03-14T02:46:42.604" v="858" actId="26606"/>
          <ac:spMkLst>
            <pc:docMk/>
            <pc:sldMk cId="1053832547" sldId="285"/>
            <ac:spMk id="24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8:45.225" v="894" actId="26606"/>
          <ac:spMkLst>
            <pc:docMk/>
            <pc:sldMk cId="1053832547" sldId="285"/>
            <ac:spMk id="25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8:45.225" v="894" actId="26606"/>
          <ac:spMkLst>
            <pc:docMk/>
            <pc:sldMk cId="1053832547" sldId="285"/>
            <ac:spMk id="27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8:45.225" v="894" actId="26606"/>
          <ac:spMkLst>
            <pc:docMk/>
            <pc:sldMk cId="1053832547" sldId="285"/>
            <ac:spMk id="29" creationId="{10B319EB-D90F-3D37-A0EF-C09F697BCC68}"/>
          </ac:spMkLst>
        </pc:spChg>
        <pc:spChg chg="add del">
          <ac:chgData name="Rohit Priyadarshi" userId="bb595ebe57ad5a57" providerId="LiveId" clId="{96EB87EA-8B7F-4AD2-A094-3BFA6652111B}" dt="2024-03-14T02:46:42.604" v="858" actId="26606"/>
          <ac:spMkLst>
            <pc:docMk/>
            <pc:sldMk cId="1053832547" sldId="285"/>
            <ac:spMk id="30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8:47.232" v="896" actId="26606"/>
          <ac:spMkLst>
            <pc:docMk/>
            <pc:sldMk cId="1053832547" sldId="285"/>
            <ac:spMk id="31" creationId="{317ADF9C-7729-43E0-B44E-3392C2BD0ADE}"/>
          </ac:spMkLst>
        </pc:spChg>
        <pc:spChg chg="add del">
          <ac:chgData name="Rohit Priyadarshi" userId="bb595ebe57ad5a57" providerId="LiveId" clId="{96EB87EA-8B7F-4AD2-A094-3BFA6652111B}" dt="2024-03-14T02:46:44.682" v="860" actId="26606"/>
          <ac:spMkLst>
            <pc:docMk/>
            <pc:sldMk cId="1053832547" sldId="285"/>
            <ac:spMk id="32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6:44.682" v="860" actId="26606"/>
          <ac:spMkLst>
            <pc:docMk/>
            <pc:sldMk cId="1053832547" sldId="285"/>
            <ac:spMk id="33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6:44.682" v="860" actId="26606"/>
          <ac:spMkLst>
            <pc:docMk/>
            <pc:sldMk cId="1053832547" sldId="285"/>
            <ac:spMk id="34" creationId="{755B7219-B1BC-D224-27D2-6D5861A7F30B}"/>
          </ac:spMkLst>
        </pc:spChg>
        <pc:spChg chg="add del">
          <ac:chgData name="Rohit Priyadarshi" userId="bb595ebe57ad5a57" providerId="LiveId" clId="{96EB87EA-8B7F-4AD2-A094-3BFA6652111B}" dt="2024-03-14T02:48:47.232" v="896" actId="26606"/>
          <ac:spMkLst>
            <pc:docMk/>
            <pc:sldMk cId="1053832547" sldId="285"/>
            <ac:spMk id="35" creationId="{C264CE6C-E4DD-47B0-947A-FE4B1135B4D6}"/>
          </ac:spMkLst>
        </pc:spChg>
        <pc:spChg chg="add del">
          <ac:chgData name="Rohit Priyadarshi" userId="bb595ebe57ad5a57" providerId="LiveId" clId="{96EB87EA-8B7F-4AD2-A094-3BFA6652111B}" dt="2024-03-14T02:46:46.322" v="862" actId="26606"/>
          <ac:spMkLst>
            <pc:docMk/>
            <pc:sldMk cId="1053832547" sldId="285"/>
            <ac:spMk id="36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6:46.322" v="862" actId="26606"/>
          <ac:spMkLst>
            <pc:docMk/>
            <pc:sldMk cId="1053832547" sldId="285"/>
            <ac:spMk id="38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6:46.322" v="862" actId="26606"/>
          <ac:spMkLst>
            <pc:docMk/>
            <pc:sldMk cId="1053832547" sldId="285"/>
            <ac:spMk id="39" creationId="{F0E54942-59C8-A2AA-49F1-E63A3DA4EA8C}"/>
          </ac:spMkLst>
        </pc:spChg>
        <pc:spChg chg="add del">
          <ac:chgData name="Rohit Priyadarshi" userId="bb595ebe57ad5a57" providerId="LiveId" clId="{96EB87EA-8B7F-4AD2-A094-3BFA6652111B}" dt="2024-03-14T02:48:47.232" v="896" actId="26606"/>
          <ac:spMkLst>
            <pc:docMk/>
            <pc:sldMk cId="1053832547" sldId="285"/>
            <ac:spMk id="40" creationId="{90323C14-B5F7-52B8-FD9B-90E2C479F79A}"/>
          </ac:spMkLst>
        </pc:spChg>
        <pc:spChg chg="add del">
          <ac:chgData name="Rohit Priyadarshi" userId="bb595ebe57ad5a57" providerId="LiveId" clId="{96EB87EA-8B7F-4AD2-A094-3BFA6652111B}" dt="2024-03-14T02:46:49.323" v="864" actId="26606"/>
          <ac:spMkLst>
            <pc:docMk/>
            <pc:sldMk cId="1053832547" sldId="285"/>
            <ac:spMk id="41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6:49.323" v="864" actId="26606"/>
          <ac:spMkLst>
            <pc:docMk/>
            <pc:sldMk cId="1053832547" sldId="285"/>
            <ac:spMk id="42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6:49.323" v="864" actId="26606"/>
          <ac:spMkLst>
            <pc:docMk/>
            <pc:sldMk cId="1053832547" sldId="285"/>
            <ac:spMk id="43" creationId="{FB34CE34-D5C6-EE5E-D657-BF96006389DF}"/>
          </ac:spMkLst>
        </pc:spChg>
        <pc:spChg chg="add del">
          <ac:chgData name="Rohit Priyadarshi" userId="bb595ebe57ad5a57" providerId="LiveId" clId="{96EB87EA-8B7F-4AD2-A094-3BFA6652111B}" dt="2024-03-14T02:48:48.787" v="898" actId="26606"/>
          <ac:spMkLst>
            <pc:docMk/>
            <pc:sldMk cId="1053832547" sldId="285"/>
            <ac:spMk id="44" creationId="{C28AA5B0-EA1F-42BB-AE4B-1A06337DD243}"/>
          </ac:spMkLst>
        </pc:spChg>
        <pc:spChg chg="add del">
          <ac:chgData name="Rohit Priyadarshi" userId="bb595ebe57ad5a57" providerId="LiveId" clId="{96EB87EA-8B7F-4AD2-A094-3BFA6652111B}" dt="2024-03-14T02:46:51.104" v="866" actId="26606"/>
          <ac:spMkLst>
            <pc:docMk/>
            <pc:sldMk cId="1053832547" sldId="285"/>
            <ac:spMk id="45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6:51.104" v="866" actId="26606"/>
          <ac:spMkLst>
            <pc:docMk/>
            <pc:sldMk cId="1053832547" sldId="285"/>
            <ac:spMk id="46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6:51.104" v="866" actId="26606"/>
          <ac:spMkLst>
            <pc:docMk/>
            <pc:sldMk cId="1053832547" sldId="285"/>
            <ac:spMk id="47" creationId="{5E674214-01BE-02E8-D873-99FA470FB474}"/>
          </ac:spMkLst>
        </pc:spChg>
        <pc:spChg chg="add del">
          <ac:chgData name="Rohit Priyadarshi" userId="bb595ebe57ad5a57" providerId="LiveId" clId="{96EB87EA-8B7F-4AD2-A094-3BFA6652111B}" dt="2024-03-14T02:48:48.787" v="898" actId="26606"/>
          <ac:spMkLst>
            <pc:docMk/>
            <pc:sldMk cId="1053832547" sldId="285"/>
            <ac:spMk id="48" creationId="{4F5B6F84-73EF-47ED-850E-4308B2C0D1E3}"/>
          </ac:spMkLst>
        </pc:spChg>
        <pc:spChg chg="add del">
          <ac:chgData name="Rohit Priyadarshi" userId="bb595ebe57ad5a57" providerId="LiveId" clId="{96EB87EA-8B7F-4AD2-A094-3BFA6652111B}" dt="2024-03-14T02:46:54.510" v="868" actId="26606"/>
          <ac:spMkLst>
            <pc:docMk/>
            <pc:sldMk cId="1053832547" sldId="285"/>
            <ac:spMk id="49" creationId="{ABFC6EA2-A878-462E-B250-A0FFE1F53FCC}"/>
          </ac:spMkLst>
        </pc:spChg>
        <pc:spChg chg="add del">
          <ac:chgData name="Rohit Priyadarshi" userId="bb595ebe57ad5a57" providerId="LiveId" clId="{96EB87EA-8B7F-4AD2-A094-3BFA6652111B}" dt="2024-03-14T02:46:54.510" v="868" actId="26606"/>
          <ac:spMkLst>
            <pc:docMk/>
            <pc:sldMk cId="1053832547" sldId="285"/>
            <ac:spMk id="50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8:48.787" v="898" actId="26606"/>
          <ac:spMkLst>
            <pc:docMk/>
            <pc:sldMk cId="1053832547" sldId="285"/>
            <ac:spMk id="51" creationId="{8C09957F-C301-F72A-C219-C2E37ABA3CDC}"/>
          </ac:spMkLst>
        </pc:spChg>
        <pc:spChg chg="add del">
          <ac:chgData name="Rohit Priyadarshi" userId="bb595ebe57ad5a57" providerId="LiveId" clId="{96EB87EA-8B7F-4AD2-A094-3BFA6652111B}" dt="2024-03-14T02:46:56.244" v="870" actId="26606"/>
          <ac:spMkLst>
            <pc:docMk/>
            <pc:sldMk cId="1053832547" sldId="285"/>
            <ac:spMk id="53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6:56.244" v="870" actId="26606"/>
          <ac:spMkLst>
            <pc:docMk/>
            <pc:sldMk cId="1053832547" sldId="285"/>
            <ac:spMk id="54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6:56.244" v="870" actId="26606"/>
          <ac:spMkLst>
            <pc:docMk/>
            <pc:sldMk cId="1053832547" sldId="285"/>
            <ac:spMk id="55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8:49.445" v="900" actId="26606"/>
          <ac:spMkLst>
            <pc:docMk/>
            <pc:sldMk cId="1053832547" sldId="285"/>
            <ac:spMk id="56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6:57.573" v="872" actId="26606"/>
          <ac:spMkLst>
            <pc:docMk/>
            <pc:sldMk cId="1053832547" sldId="285"/>
            <ac:spMk id="57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6:57.573" v="872" actId="26606"/>
          <ac:spMkLst>
            <pc:docMk/>
            <pc:sldMk cId="1053832547" sldId="285"/>
            <ac:spMk id="58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6:57.573" v="872" actId="26606"/>
          <ac:spMkLst>
            <pc:docMk/>
            <pc:sldMk cId="1053832547" sldId="285"/>
            <ac:spMk id="59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7:01.213" v="874" actId="26606"/>
          <ac:spMkLst>
            <pc:docMk/>
            <pc:sldMk cId="1053832547" sldId="285"/>
            <ac:spMk id="63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7:01.213" v="874" actId="26606"/>
          <ac:spMkLst>
            <pc:docMk/>
            <pc:sldMk cId="1053832547" sldId="285"/>
            <ac:spMk id="64" creationId="{ABFC6EA2-A878-462E-B250-A0FFE1F53FCC}"/>
          </ac:spMkLst>
        </pc:spChg>
        <pc:spChg chg="add del">
          <ac:chgData name="Rohit Priyadarshi" userId="bb595ebe57ad5a57" providerId="LiveId" clId="{96EB87EA-8B7F-4AD2-A094-3BFA6652111B}" dt="2024-03-14T02:47:01.213" v="874" actId="26606"/>
          <ac:spMkLst>
            <pc:docMk/>
            <pc:sldMk cId="1053832547" sldId="285"/>
            <ac:spMk id="65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8:49.445" v="900" actId="26606"/>
          <ac:spMkLst>
            <pc:docMk/>
            <pc:sldMk cId="1053832547" sldId="285"/>
            <ac:spMk id="68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8:49.445" v="900" actId="26606"/>
          <ac:spMkLst>
            <pc:docMk/>
            <pc:sldMk cId="1053832547" sldId="285"/>
            <ac:spMk id="69" creationId="{D797DC4B-D8ED-149F-7429-FDE4F87616BD}"/>
          </ac:spMkLst>
        </pc:spChg>
        <pc:spChg chg="add del">
          <ac:chgData name="Rohit Priyadarshi" userId="bb595ebe57ad5a57" providerId="LiveId" clId="{96EB87EA-8B7F-4AD2-A094-3BFA6652111B}" dt="2024-03-14T02:47:08.979" v="876" actId="26606"/>
          <ac:spMkLst>
            <pc:docMk/>
            <pc:sldMk cId="1053832547" sldId="285"/>
            <ac:spMk id="70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7:08.979" v="876" actId="26606"/>
          <ac:spMkLst>
            <pc:docMk/>
            <pc:sldMk cId="1053832547" sldId="285"/>
            <ac:spMk id="7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7:08.979" v="876" actId="26606"/>
          <ac:spMkLst>
            <pc:docMk/>
            <pc:sldMk cId="1053832547" sldId="285"/>
            <ac:spMk id="72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8:50.558" v="902" actId="26606"/>
          <ac:spMkLst>
            <pc:docMk/>
            <pc:sldMk cId="1053832547" sldId="285"/>
            <ac:spMk id="74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8:50.558" v="902" actId="26606"/>
          <ac:spMkLst>
            <pc:docMk/>
            <pc:sldMk cId="1053832547" sldId="285"/>
            <ac:spMk id="75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0.761" v="878" actId="26606"/>
          <ac:spMkLst>
            <pc:docMk/>
            <pc:sldMk cId="1053832547" sldId="285"/>
            <ac:spMk id="76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10.761" v="878" actId="26606"/>
          <ac:spMkLst>
            <pc:docMk/>
            <pc:sldMk cId="1053832547" sldId="285"/>
            <ac:spMk id="77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0.761" v="878" actId="26606"/>
          <ac:spMkLst>
            <pc:docMk/>
            <pc:sldMk cId="1053832547" sldId="285"/>
            <ac:spMk id="78" creationId="{5E674214-01BE-02E8-D873-99FA470FB474}"/>
          </ac:spMkLst>
        </pc:spChg>
        <pc:spChg chg="add del">
          <ac:chgData name="Rohit Priyadarshi" userId="bb595ebe57ad5a57" providerId="LiveId" clId="{96EB87EA-8B7F-4AD2-A094-3BFA6652111B}" dt="2024-03-14T02:48:50.558" v="902" actId="26606"/>
          <ac:spMkLst>
            <pc:docMk/>
            <pc:sldMk cId="1053832547" sldId="285"/>
            <ac:spMk id="79" creationId="{9F31F451-2E91-438E-B820-131C92E5883B}"/>
          </ac:spMkLst>
        </pc:spChg>
        <pc:spChg chg="add del">
          <ac:chgData name="Rohit Priyadarshi" userId="bb595ebe57ad5a57" providerId="LiveId" clId="{96EB87EA-8B7F-4AD2-A094-3BFA6652111B}" dt="2024-03-14T02:47:12.619" v="880" actId="26606"/>
          <ac:spMkLst>
            <pc:docMk/>
            <pc:sldMk cId="1053832547" sldId="285"/>
            <ac:spMk id="80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12.619" v="880" actId="26606"/>
          <ac:spMkLst>
            <pc:docMk/>
            <pc:sldMk cId="1053832547" sldId="285"/>
            <ac:spMk id="81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2.619" v="880" actId="26606"/>
          <ac:spMkLst>
            <pc:docMk/>
            <pc:sldMk cId="1053832547" sldId="285"/>
            <ac:spMk id="82" creationId="{FB34CE34-D5C6-EE5E-D657-BF96006389DF}"/>
          </ac:spMkLst>
        </pc:spChg>
        <pc:spChg chg="add del">
          <ac:chgData name="Rohit Priyadarshi" userId="bb595ebe57ad5a57" providerId="LiveId" clId="{96EB87EA-8B7F-4AD2-A094-3BFA6652111B}" dt="2024-03-14T02:48:51.111" v="904" actId="26606"/>
          <ac:spMkLst>
            <pc:docMk/>
            <pc:sldMk cId="1053832547" sldId="285"/>
            <ac:spMk id="83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14.058" v="882" actId="26606"/>
          <ac:spMkLst>
            <pc:docMk/>
            <pc:sldMk cId="1053832547" sldId="285"/>
            <ac:spMk id="84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14.058" v="882" actId="26606"/>
          <ac:spMkLst>
            <pc:docMk/>
            <pc:sldMk cId="1053832547" sldId="285"/>
            <ac:spMk id="85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4.058" v="882" actId="26606"/>
          <ac:spMkLst>
            <pc:docMk/>
            <pc:sldMk cId="1053832547" sldId="285"/>
            <ac:spMk id="86" creationId="{5E674214-01BE-02E8-D873-99FA470FB474}"/>
          </ac:spMkLst>
        </pc:spChg>
        <pc:spChg chg="add del">
          <ac:chgData name="Rohit Priyadarshi" userId="bb595ebe57ad5a57" providerId="LiveId" clId="{96EB87EA-8B7F-4AD2-A094-3BFA6652111B}" dt="2024-03-14T02:48:51.111" v="904" actId="26606"/>
          <ac:spMkLst>
            <pc:docMk/>
            <pc:sldMk cId="1053832547" sldId="285"/>
            <ac:spMk id="87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5.384" v="884" actId="26606"/>
          <ac:spMkLst>
            <pc:docMk/>
            <pc:sldMk cId="1053832547" sldId="285"/>
            <ac:spMk id="88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15.384" v="884" actId="26606"/>
          <ac:spMkLst>
            <pc:docMk/>
            <pc:sldMk cId="1053832547" sldId="285"/>
            <ac:spMk id="89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15.384" v="884" actId="26606"/>
          <ac:spMkLst>
            <pc:docMk/>
            <pc:sldMk cId="1053832547" sldId="285"/>
            <ac:spMk id="90" creationId="{FB34CE34-D5C6-EE5E-D657-BF96006389DF}"/>
          </ac:spMkLst>
        </pc:spChg>
        <pc:spChg chg="add del">
          <ac:chgData name="Rohit Priyadarshi" userId="bb595ebe57ad5a57" providerId="LiveId" clId="{96EB87EA-8B7F-4AD2-A094-3BFA6652111B}" dt="2024-03-14T02:48:51.111" v="904" actId="26606"/>
          <ac:spMkLst>
            <pc:docMk/>
            <pc:sldMk cId="1053832547" sldId="285"/>
            <ac:spMk id="91" creationId="{10B319EB-D90F-3D37-A0EF-C09F697BCC68}"/>
          </ac:spMkLst>
        </pc:spChg>
        <pc:spChg chg="add del">
          <ac:chgData name="Rohit Priyadarshi" userId="bb595ebe57ad5a57" providerId="LiveId" clId="{96EB87EA-8B7F-4AD2-A094-3BFA6652111B}" dt="2024-03-14T02:47:34.354" v="890" actId="26606"/>
          <ac:spMkLst>
            <pc:docMk/>
            <pc:sldMk cId="1053832547" sldId="285"/>
            <ac:spMk id="92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4T02:47:34.354" v="890" actId="26606"/>
          <ac:spMkLst>
            <pc:docMk/>
            <pc:sldMk cId="1053832547" sldId="285"/>
            <ac:spMk id="93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4T02:47:34.354" v="890" actId="26606"/>
          <ac:spMkLst>
            <pc:docMk/>
            <pc:sldMk cId="1053832547" sldId="285"/>
            <ac:spMk id="94" creationId="{5E674214-01BE-02E8-D873-99FA470FB474}"/>
          </ac:spMkLst>
        </pc:spChg>
        <pc:spChg chg="add del">
          <ac:chgData name="Rohit Priyadarshi" userId="bb595ebe57ad5a57" providerId="LiveId" clId="{96EB87EA-8B7F-4AD2-A094-3BFA6652111B}" dt="2024-03-14T02:48:55.897" v="906" actId="26606"/>
          <ac:spMkLst>
            <pc:docMk/>
            <pc:sldMk cId="1053832547" sldId="285"/>
            <ac:spMk id="95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4T02:48:55.897" v="906" actId="26606"/>
          <ac:spMkLst>
            <pc:docMk/>
            <pc:sldMk cId="1053832547" sldId="285"/>
            <ac:spMk id="96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4T02:48:55.897" v="906" actId="26606"/>
          <ac:spMkLst>
            <pc:docMk/>
            <pc:sldMk cId="1053832547" sldId="285"/>
            <ac:spMk id="97" creationId="{3EE8B9EE-19DC-FF84-5666-D5DCE55BFBFC}"/>
          </ac:spMkLst>
        </pc:spChg>
        <pc:spChg chg="add del">
          <ac:chgData name="Rohit Priyadarshi" userId="bb595ebe57ad5a57" providerId="LiveId" clId="{96EB87EA-8B7F-4AD2-A094-3BFA6652111B}" dt="2024-03-14T02:48:57.904" v="908" actId="26606"/>
          <ac:spMkLst>
            <pc:docMk/>
            <pc:sldMk cId="1053832547" sldId="285"/>
            <ac:spMk id="9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8:57.904" v="908" actId="26606"/>
          <ac:spMkLst>
            <pc:docMk/>
            <pc:sldMk cId="1053832547" sldId="285"/>
            <ac:spMk id="100" creationId="{ABFC6EA2-A878-462E-B250-A0FFE1F53FCC}"/>
          </ac:spMkLst>
        </pc:spChg>
        <pc:spChg chg="add del">
          <ac:chgData name="Rohit Priyadarshi" userId="bb595ebe57ad5a57" providerId="LiveId" clId="{96EB87EA-8B7F-4AD2-A094-3BFA6652111B}" dt="2024-03-14T02:48:57.904" v="908" actId="26606"/>
          <ac:spMkLst>
            <pc:docMk/>
            <pc:sldMk cId="1053832547" sldId="285"/>
            <ac:spMk id="101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9:00.017" v="910" actId="26606"/>
          <ac:spMkLst>
            <pc:docMk/>
            <pc:sldMk cId="1053832547" sldId="285"/>
            <ac:spMk id="106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9:00.017" v="910" actId="26606"/>
          <ac:spMkLst>
            <pc:docMk/>
            <pc:sldMk cId="1053832547" sldId="285"/>
            <ac:spMk id="107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9:00.017" v="910" actId="26606"/>
          <ac:spMkLst>
            <pc:docMk/>
            <pc:sldMk cId="1053832547" sldId="285"/>
            <ac:spMk id="108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9:03.138" v="912" actId="26606"/>
          <ac:spMkLst>
            <pc:docMk/>
            <pc:sldMk cId="1053832547" sldId="285"/>
            <ac:spMk id="110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9:03.138" v="912" actId="26606"/>
          <ac:spMkLst>
            <pc:docMk/>
            <pc:sldMk cId="1053832547" sldId="285"/>
            <ac:spMk id="11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9:03.138" v="912" actId="26606"/>
          <ac:spMkLst>
            <pc:docMk/>
            <pc:sldMk cId="1053832547" sldId="285"/>
            <ac:spMk id="112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9:06.171" v="914" actId="26606"/>
          <ac:spMkLst>
            <pc:docMk/>
            <pc:sldMk cId="1053832547" sldId="285"/>
            <ac:spMk id="117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9:06.171" v="914" actId="26606"/>
          <ac:spMkLst>
            <pc:docMk/>
            <pc:sldMk cId="1053832547" sldId="285"/>
            <ac:spMk id="118" creationId="{ABFC6EA2-A878-462E-B250-A0FFE1F53FCC}"/>
          </ac:spMkLst>
        </pc:spChg>
        <pc:spChg chg="add del">
          <ac:chgData name="Rohit Priyadarshi" userId="bb595ebe57ad5a57" providerId="LiveId" clId="{96EB87EA-8B7F-4AD2-A094-3BFA6652111B}" dt="2024-03-14T02:49:06.171" v="914" actId="26606"/>
          <ac:spMkLst>
            <pc:docMk/>
            <pc:sldMk cId="1053832547" sldId="285"/>
            <ac:spMk id="119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4T02:49:07.773" v="916" actId="26606"/>
          <ac:spMkLst>
            <pc:docMk/>
            <pc:sldMk cId="1053832547" sldId="285"/>
            <ac:spMk id="124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9:07.773" v="916" actId="26606"/>
          <ac:spMkLst>
            <pc:docMk/>
            <pc:sldMk cId="1053832547" sldId="285"/>
            <ac:spMk id="125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9:07.773" v="916" actId="26606"/>
          <ac:spMkLst>
            <pc:docMk/>
            <pc:sldMk cId="1053832547" sldId="285"/>
            <ac:spMk id="126" creationId="{72EF3F9A-9717-4ACB-A30D-96694842C4F7}"/>
          </ac:spMkLst>
        </pc:spChg>
        <pc:spChg chg="add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128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129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4T02:49:07.773" v="917" actId="26606"/>
          <ac:spMkLst>
            <pc:docMk/>
            <pc:sldMk cId="1053832547" sldId="285"/>
            <ac:spMk id="130" creationId="{72EF3F9A-9717-4ACB-A30D-96694842C4F7}"/>
          </ac:spMkLst>
        </pc:spChg>
        <pc:grpChg chg="add del">
          <ac:chgData name="Rohit Priyadarshi" userId="bb595ebe57ad5a57" providerId="LiveId" clId="{96EB87EA-8B7F-4AD2-A094-3BFA6652111B}" dt="2024-03-14T02:49:07.773" v="917" actId="26606"/>
          <ac:grpSpMkLst>
            <pc:docMk/>
            <pc:sldMk cId="1053832547" sldId="285"/>
            <ac:grpSpMk id="15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4T02:46:42.604" v="858" actId="26606"/>
          <ac:grpSpMkLst>
            <pc:docMk/>
            <pc:sldMk cId="1053832547" sldId="285"/>
            <ac:grpSpMk id="26" creationId="{66A2B6FF-98AF-4A0F-AAA9-F291A7D2D50E}"/>
          </ac:grpSpMkLst>
        </pc:grpChg>
        <pc:grpChg chg="add del">
          <ac:chgData name="Rohit Priyadarshi" userId="bb595ebe57ad5a57" providerId="LiveId" clId="{96EB87EA-8B7F-4AD2-A094-3BFA6652111B}" dt="2024-03-14T02:46:54.510" v="868" actId="26606"/>
          <ac:grpSpMkLst>
            <pc:docMk/>
            <pc:sldMk cId="1053832547" sldId="285"/>
            <ac:grpSpMk id="28" creationId="{8E6AE698-618A-40C4-9717-024A2EABCEC7}"/>
          </ac:grpSpMkLst>
        </pc:grpChg>
        <pc:grpChg chg="add del">
          <ac:chgData name="Rohit Priyadarshi" userId="bb595ebe57ad5a57" providerId="LiveId" clId="{96EB87EA-8B7F-4AD2-A094-3BFA6652111B}" dt="2024-03-14T02:46:46.322" v="862" actId="26606"/>
          <ac:grpSpMkLst>
            <pc:docMk/>
            <pc:sldMk cId="1053832547" sldId="285"/>
            <ac:grpSpMk id="37" creationId="{66A2B6FF-98AF-4A0F-AAA9-F291A7D2D50E}"/>
          </ac:grpSpMkLst>
        </pc:grpChg>
        <pc:grpChg chg="add del">
          <ac:chgData name="Rohit Priyadarshi" userId="bb595ebe57ad5a57" providerId="LiveId" clId="{96EB87EA-8B7F-4AD2-A094-3BFA6652111B}" dt="2024-03-14T02:46:57.573" v="872" actId="26606"/>
          <ac:grpSpMkLst>
            <pc:docMk/>
            <pc:sldMk cId="1053832547" sldId="285"/>
            <ac:grpSpMk id="60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4T02:48:49.445" v="900" actId="26606"/>
          <ac:grpSpMkLst>
            <pc:docMk/>
            <pc:sldMk cId="1053832547" sldId="285"/>
            <ac:grpSpMk id="61" creationId="{66A2B6FF-98AF-4A0F-AAA9-F291A7D2D50E}"/>
          </ac:grpSpMkLst>
        </pc:grpChg>
        <pc:grpChg chg="add del">
          <ac:chgData name="Rohit Priyadarshi" userId="bb595ebe57ad5a57" providerId="LiveId" clId="{96EB87EA-8B7F-4AD2-A094-3BFA6652111B}" dt="2024-03-14T02:47:01.213" v="874" actId="26606"/>
          <ac:grpSpMkLst>
            <pc:docMk/>
            <pc:sldMk cId="1053832547" sldId="285"/>
            <ac:grpSpMk id="66" creationId="{8E6AE698-618A-40C4-9717-024A2EABCEC7}"/>
          </ac:grpSpMkLst>
        </pc:grpChg>
        <pc:grpChg chg="add del">
          <ac:chgData name="Rohit Priyadarshi" userId="bb595ebe57ad5a57" providerId="LiveId" clId="{96EB87EA-8B7F-4AD2-A094-3BFA6652111B}" dt="2024-03-14T02:47:08.979" v="876" actId="26606"/>
          <ac:grpSpMkLst>
            <pc:docMk/>
            <pc:sldMk cId="1053832547" sldId="285"/>
            <ac:grpSpMk id="73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4T02:48:57.904" v="908" actId="26606"/>
          <ac:grpSpMkLst>
            <pc:docMk/>
            <pc:sldMk cId="1053832547" sldId="285"/>
            <ac:grpSpMk id="102" creationId="{8E6AE698-618A-40C4-9717-024A2EABCEC7}"/>
          </ac:grpSpMkLst>
        </pc:grpChg>
        <pc:grpChg chg="add del">
          <ac:chgData name="Rohit Priyadarshi" userId="bb595ebe57ad5a57" providerId="LiveId" clId="{96EB87EA-8B7F-4AD2-A094-3BFA6652111B}" dt="2024-03-14T02:49:03.138" v="912" actId="26606"/>
          <ac:grpSpMkLst>
            <pc:docMk/>
            <pc:sldMk cId="1053832547" sldId="285"/>
            <ac:grpSpMk id="113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4T02:49:06.171" v="914" actId="26606"/>
          <ac:grpSpMkLst>
            <pc:docMk/>
            <pc:sldMk cId="1053832547" sldId="285"/>
            <ac:grpSpMk id="120" creationId="{8E6AE698-618A-40C4-9717-024A2EABCEC7}"/>
          </ac:grpSpMkLst>
        </pc:grpChg>
        <pc:grpChg chg="add">
          <ac:chgData name="Rohit Priyadarshi" userId="bb595ebe57ad5a57" providerId="LiveId" clId="{96EB87EA-8B7F-4AD2-A094-3BFA6652111B}" dt="2024-03-14T02:49:07.773" v="917" actId="26606"/>
          <ac:grpSpMkLst>
            <pc:docMk/>
            <pc:sldMk cId="1053832547" sldId="285"/>
            <ac:grpSpMk id="131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4T02:49:07.773" v="916" actId="26606"/>
          <ac:picMkLst>
            <pc:docMk/>
            <pc:sldMk cId="1053832547" sldId="285"/>
            <ac:picMk id="4" creationId="{BC39EF42-39BB-91E6-6776-51409B190EFA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1:38.468" v="999"/>
        <pc:sldMkLst>
          <pc:docMk/>
          <pc:sldMk cId="1447481672" sldId="286"/>
        </pc:sldMkLst>
        <pc:spChg chg="mod">
          <ac:chgData name="Rohit Priyadarshi" userId="bb595ebe57ad5a57" providerId="LiveId" clId="{96EB87EA-8B7F-4AD2-A094-3BFA6652111B}" dt="2024-03-12T05:56:11.253" v="311" actId="20577"/>
          <ac:spMkLst>
            <pc:docMk/>
            <pc:sldMk cId="1447481672" sldId="286"/>
            <ac:spMk id="2" creationId="{B4077CA3-BE38-9FB8-5E9A-13B082524AA5}"/>
          </ac:spMkLst>
        </pc:spChg>
        <pc:spChg chg="add mod">
          <ac:chgData name="Rohit Priyadarshi" userId="bb595ebe57ad5a57" providerId="LiveId" clId="{96EB87EA-8B7F-4AD2-A094-3BFA6652111B}" dt="2024-03-14T02:50:10.100" v="932"/>
          <ac:spMkLst>
            <pc:docMk/>
            <pc:sldMk cId="1447481672" sldId="286"/>
            <ac:spMk id="3" creationId="{A55178DA-AA78-D77F-7890-F8A1334BFAE5}"/>
          </ac:spMkLst>
        </pc:spChg>
        <pc:spChg chg="del">
          <ac:chgData name="Rohit Priyadarshi" userId="bb595ebe57ad5a57" providerId="LiveId" clId="{96EB87EA-8B7F-4AD2-A094-3BFA6652111B}" dt="2024-03-12T05:56:06.607" v="307" actId="26606"/>
          <ac:spMkLst>
            <pc:docMk/>
            <pc:sldMk cId="1447481672" sldId="286"/>
            <ac:spMk id="3" creationId="{B5A11D79-4558-7892-8E3D-6C229181DCF5}"/>
          </ac:spMkLst>
        </pc:spChg>
        <pc:spChg chg="add mod">
          <ac:chgData name="Rohit Priyadarshi" userId="bb595ebe57ad5a57" providerId="LiveId" clId="{96EB87EA-8B7F-4AD2-A094-3BFA6652111B}" dt="2024-03-14T02:51:38.468" v="999"/>
          <ac:spMkLst>
            <pc:docMk/>
            <pc:sldMk cId="1447481672" sldId="286"/>
            <ac:spMk id="5" creationId="{6050D9B8-6193-1924-DE83-5DC8D0605294}"/>
          </ac:spMkLst>
        </pc:spChg>
        <pc:spChg chg="add">
          <ac:chgData name="Rohit Priyadarshi" userId="bb595ebe57ad5a57" providerId="LiveId" clId="{96EB87EA-8B7F-4AD2-A094-3BFA6652111B}" dt="2024-03-12T05:56:06.607" v="307" actId="26606"/>
          <ac:spMkLst>
            <pc:docMk/>
            <pc:sldMk cId="1447481672" sldId="286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5:56:06.607" v="307" actId="26606"/>
          <ac:spMkLst>
            <pc:docMk/>
            <pc:sldMk cId="1447481672" sldId="286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5:56:06.607" v="307" actId="26606"/>
          <ac:spMkLst>
            <pc:docMk/>
            <pc:sldMk cId="1447481672" sldId="286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5:56:06.607" v="307" actId="26606"/>
          <ac:grpSpMkLst>
            <pc:docMk/>
            <pc:sldMk cId="1447481672" sldId="286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5:56:06.607" v="307" actId="26606"/>
          <ac:picMkLst>
            <pc:docMk/>
            <pc:sldMk cId="1447481672" sldId="286"/>
            <ac:picMk id="4" creationId="{387CD842-6812-35C0-7BD8-C27CE891B023}"/>
          </ac:picMkLst>
        </pc:picChg>
      </pc:sldChg>
      <pc:sldChg chg="addSp delSp modSp add del mod">
        <pc:chgData name="Rohit Priyadarshi" userId="bb595ebe57ad5a57" providerId="LiveId" clId="{96EB87EA-8B7F-4AD2-A094-3BFA6652111B}" dt="2024-03-12T05:56:26.074" v="314" actId="47"/>
        <pc:sldMkLst>
          <pc:docMk/>
          <pc:sldMk cId="230085127" sldId="287"/>
        </pc:sldMkLst>
        <pc:spChg chg="add mod">
          <ac:chgData name="Rohit Priyadarshi" userId="bb595ebe57ad5a57" providerId="LiveId" clId="{96EB87EA-8B7F-4AD2-A094-3BFA6652111B}" dt="2024-03-12T05:56:22.070" v="313" actId="478"/>
          <ac:spMkLst>
            <pc:docMk/>
            <pc:sldMk cId="230085127" sldId="287"/>
            <ac:spMk id="5" creationId="{B711B5EA-3B83-9F92-A2D6-8AAC9EF582E1}"/>
          </ac:spMkLst>
        </pc:spChg>
        <pc:picChg chg="del">
          <ac:chgData name="Rohit Priyadarshi" userId="bb595ebe57ad5a57" providerId="LiveId" clId="{96EB87EA-8B7F-4AD2-A094-3BFA6652111B}" dt="2024-03-12T05:56:22.070" v="313" actId="478"/>
          <ac:picMkLst>
            <pc:docMk/>
            <pc:sldMk cId="230085127" sldId="287"/>
            <ac:picMk id="4" creationId="{387CD842-6812-35C0-7BD8-C27CE891B023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1:41.828" v="1000"/>
        <pc:sldMkLst>
          <pc:docMk/>
          <pc:sldMk cId="1631631717" sldId="287"/>
        </pc:sldMkLst>
        <pc:spChg chg="mod">
          <ac:chgData name="Rohit Priyadarshi" userId="bb595ebe57ad5a57" providerId="LiveId" clId="{96EB87EA-8B7F-4AD2-A094-3BFA6652111B}" dt="2024-03-12T05:56:54.910" v="324" actId="20577"/>
          <ac:spMkLst>
            <pc:docMk/>
            <pc:sldMk cId="1631631717" sldId="287"/>
            <ac:spMk id="2" creationId="{B21396E2-F20F-E2DC-8238-11883CFE9CD5}"/>
          </ac:spMkLst>
        </pc:spChg>
        <pc:spChg chg="add mod">
          <ac:chgData name="Rohit Priyadarshi" userId="bb595ebe57ad5a57" providerId="LiveId" clId="{96EB87EA-8B7F-4AD2-A094-3BFA6652111B}" dt="2024-03-14T02:50:11.772" v="933"/>
          <ac:spMkLst>
            <pc:docMk/>
            <pc:sldMk cId="1631631717" sldId="287"/>
            <ac:spMk id="3" creationId="{504EFEBC-D33D-3314-82A7-B83249A401A8}"/>
          </ac:spMkLst>
        </pc:spChg>
        <pc:spChg chg="del">
          <ac:chgData name="Rohit Priyadarshi" userId="bb595ebe57ad5a57" providerId="LiveId" clId="{96EB87EA-8B7F-4AD2-A094-3BFA6652111B}" dt="2024-03-12T05:56:50.090" v="320" actId="26606"/>
          <ac:spMkLst>
            <pc:docMk/>
            <pc:sldMk cId="1631631717" sldId="287"/>
            <ac:spMk id="3" creationId="{736C2138-86FB-7D44-870F-9036FBA1D65B}"/>
          </ac:spMkLst>
        </pc:spChg>
        <pc:spChg chg="add mod">
          <ac:chgData name="Rohit Priyadarshi" userId="bb595ebe57ad5a57" providerId="LiveId" clId="{96EB87EA-8B7F-4AD2-A094-3BFA6652111B}" dt="2024-03-14T02:51:41.828" v="1000"/>
          <ac:spMkLst>
            <pc:docMk/>
            <pc:sldMk cId="1631631717" sldId="287"/>
            <ac:spMk id="5" creationId="{7CADABAC-39DC-00F1-7289-02F9B0EB19E2}"/>
          </ac:spMkLst>
        </pc:spChg>
        <pc:spChg chg="add">
          <ac:chgData name="Rohit Priyadarshi" userId="bb595ebe57ad5a57" providerId="LiveId" clId="{96EB87EA-8B7F-4AD2-A094-3BFA6652111B}" dt="2024-03-12T05:56:50.090" v="320" actId="26606"/>
          <ac:spMkLst>
            <pc:docMk/>
            <pc:sldMk cId="1631631717" sldId="287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5:56:50.090" v="320" actId="26606"/>
          <ac:spMkLst>
            <pc:docMk/>
            <pc:sldMk cId="1631631717" sldId="287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5:56:50.090" v="320" actId="26606"/>
          <ac:spMkLst>
            <pc:docMk/>
            <pc:sldMk cId="1631631717" sldId="287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5:56:50.090" v="320" actId="26606"/>
          <ac:grpSpMkLst>
            <pc:docMk/>
            <pc:sldMk cId="1631631717" sldId="287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5:56:50.090" v="320" actId="26606"/>
          <ac:picMkLst>
            <pc:docMk/>
            <pc:sldMk cId="1631631717" sldId="287"/>
            <ac:picMk id="4" creationId="{12DA688F-DE62-1A22-10EA-9A1812CC39E0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2:26.762" v="1074" actId="20577"/>
        <pc:sldMkLst>
          <pc:docMk/>
          <pc:sldMk cId="1678669035" sldId="288"/>
        </pc:sldMkLst>
        <pc:spChg chg="mod">
          <ac:chgData name="Rohit Priyadarshi" userId="bb595ebe57ad5a57" providerId="LiveId" clId="{96EB87EA-8B7F-4AD2-A094-3BFA6652111B}" dt="2024-03-12T05:57:37.675" v="339"/>
          <ac:spMkLst>
            <pc:docMk/>
            <pc:sldMk cId="1678669035" sldId="288"/>
            <ac:spMk id="2" creationId="{4E89A935-063A-C9A2-D23A-256E693BF7A6}"/>
          </ac:spMkLst>
        </pc:spChg>
        <pc:spChg chg="del">
          <ac:chgData name="Rohit Priyadarshi" userId="bb595ebe57ad5a57" providerId="LiveId" clId="{96EB87EA-8B7F-4AD2-A094-3BFA6652111B}" dt="2024-03-12T05:57:11.708" v="326" actId="26606"/>
          <ac:spMkLst>
            <pc:docMk/>
            <pc:sldMk cId="1678669035" sldId="288"/>
            <ac:spMk id="3" creationId="{69868E33-33A7-1D5F-BB0B-9CE5A70C666C}"/>
          </ac:spMkLst>
        </pc:spChg>
        <pc:spChg chg="add mod">
          <ac:chgData name="Rohit Priyadarshi" userId="bb595ebe57ad5a57" providerId="LiveId" clId="{96EB87EA-8B7F-4AD2-A094-3BFA6652111B}" dt="2024-03-14T02:50:13.304" v="934"/>
          <ac:spMkLst>
            <pc:docMk/>
            <pc:sldMk cId="1678669035" sldId="288"/>
            <ac:spMk id="3" creationId="{7AE3D79E-0942-73A4-A259-A47C95BBB721}"/>
          </ac:spMkLst>
        </pc:spChg>
        <pc:spChg chg="add mod">
          <ac:chgData name="Rohit Priyadarshi" userId="bb595ebe57ad5a57" providerId="LiveId" clId="{96EB87EA-8B7F-4AD2-A094-3BFA6652111B}" dt="2024-03-14T02:50:20.550" v="936"/>
          <ac:spMkLst>
            <pc:docMk/>
            <pc:sldMk cId="1678669035" sldId="288"/>
            <ac:spMk id="5" creationId="{8DD03135-5C6D-26FC-C827-0B606F1A6788}"/>
          </ac:spMkLst>
        </pc:spChg>
        <pc:spChg chg="add mod">
          <ac:chgData name="Rohit Priyadarshi" userId="bb595ebe57ad5a57" providerId="LiveId" clId="{96EB87EA-8B7F-4AD2-A094-3BFA6652111B}" dt="2024-03-14T02:52:26.762" v="1074" actId="20577"/>
          <ac:spMkLst>
            <pc:docMk/>
            <pc:sldMk cId="1678669035" sldId="288"/>
            <ac:spMk id="6" creationId="{6845A3F3-495D-91CF-88C2-C7788FF90856}"/>
          </ac:spMkLst>
        </pc:spChg>
        <pc:spChg chg="add">
          <ac:chgData name="Rohit Priyadarshi" userId="bb595ebe57ad5a57" providerId="LiveId" clId="{96EB87EA-8B7F-4AD2-A094-3BFA6652111B}" dt="2024-03-12T05:57:11.708" v="326" actId="26606"/>
          <ac:spMkLst>
            <pc:docMk/>
            <pc:sldMk cId="1678669035" sldId="288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5:57:11.708" v="326" actId="26606"/>
          <ac:spMkLst>
            <pc:docMk/>
            <pc:sldMk cId="1678669035" sldId="288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5:57:11.708" v="326" actId="26606"/>
          <ac:spMkLst>
            <pc:docMk/>
            <pc:sldMk cId="1678669035" sldId="288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5:57:11.708" v="326" actId="26606"/>
          <ac:grpSpMkLst>
            <pc:docMk/>
            <pc:sldMk cId="1678669035" sldId="288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5:57:11.708" v="326" actId="26606"/>
          <ac:picMkLst>
            <pc:docMk/>
            <pc:sldMk cId="1678669035" sldId="288"/>
            <ac:picMk id="4" creationId="{64955AFD-69D1-BC1F-A1C4-600CE625519C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2:52.879" v="1135" actId="20577"/>
        <pc:sldMkLst>
          <pc:docMk/>
          <pc:sldMk cId="3405410611" sldId="289"/>
        </pc:sldMkLst>
        <pc:spChg chg="mod">
          <ac:chgData name="Rohit Priyadarshi" userId="bb595ebe57ad5a57" providerId="LiveId" clId="{96EB87EA-8B7F-4AD2-A094-3BFA6652111B}" dt="2024-03-12T06:08:33.442" v="394" actId="26606"/>
          <ac:spMkLst>
            <pc:docMk/>
            <pc:sldMk cId="3405410611" sldId="289"/>
            <ac:spMk id="2" creationId="{0D04DE87-2A3C-BDA0-5E69-0639213F5C1F}"/>
          </ac:spMkLst>
        </pc:spChg>
        <pc:spChg chg="add mod">
          <ac:chgData name="Rohit Priyadarshi" userId="bb595ebe57ad5a57" providerId="LiveId" clId="{96EB87EA-8B7F-4AD2-A094-3BFA6652111B}" dt="2024-03-14T02:50:16.724" v="935"/>
          <ac:spMkLst>
            <pc:docMk/>
            <pc:sldMk cId="3405410611" sldId="289"/>
            <ac:spMk id="3" creationId="{A8D08637-42AA-75E6-2B82-3974E3528C3D}"/>
          </ac:spMkLst>
        </pc:spChg>
        <pc:spChg chg="del">
          <ac:chgData name="Rohit Priyadarshi" userId="bb595ebe57ad5a57" providerId="LiveId" clId="{96EB87EA-8B7F-4AD2-A094-3BFA6652111B}" dt="2024-03-12T05:58:31.258" v="341" actId="26606"/>
          <ac:spMkLst>
            <pc:docMk/>
            <pc:sldMk cId="3405410611" sldId="289"/>
            <ac:spMk id="3" creationId="{DD51691F-ECF5-D126-8800-1C9D31129F08}"/>
          </ac:spMkLst>
        </pc:spChg>
        <pc:spChg chg="add mod">
          <ac:chgData name="Rohit Priyadarshi" userId="bb595ebe57ad5a57" providerId="LiveId" clId="{96EB87EA-8B7F-4AD2-A094-3BFA6652111B}" dt="2024-03-14T02:52:52.879" v="1135" actId="20577"/>
          <ac:spMkLst>
            <pc:docMk/>
            <pc:sldMk cId="3405410611" sldId="289"/>
            <ac:spMk id="5" creationId="{A8DE2FE7-84CB-5D06-FEFB-23B3792CACB7}"/>
          </ac:spMkLst>
        </pc:spChg>
        <pc:spChg chg="add del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1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13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19.605" v="382" actId="26606"/>
          <ac:spMkLst>
            <pc:docMk/>
            <pc:sldMk cId="3405410611" sldId="289"/>
            <ac:spMk id="21" creationId="{3C155155-329D-B5A3-6C5F-B67E2F11AED9}"/>
          </ac:spMkLst>
        </pc:spChg>
        <pc:spChg chg="add del">
          <ac:chgData name="Rohit Priyadarshi" userId="bb595ebe57ad5a57" providerId="LiveId" clId="{96EB87EA-8B7F-4AD2-A094-3BFA6652111B}" dt="2024-03-12T06:08:14.743" v="378" actId="26606"/>
          <ac:spMkLst>
            <pc:docMk/>
            <pc:sldMk cId="3405410611" sldId="289"/>
            <ac:spMk id="22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14.743" v="378" actId="26606"/>
          <ac:spMkLst>
            <pc:docMk/>
            <pc:sldMk cId="3405410611" sldId="289"/>
            <ac:spMk id="24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8:14.743" v="378" actId="26606"/>
          <ac:spMkLst>
            <pc:docMk/>
            <pc:sldMk cId="3405410611" sldId="289"/>
            <ac:spMk id="26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15.696" v="380" actId="26606"/>
          <ac:spMkLst>
            <pc:docMk/>
            <pc:sldMk cId="3405410611" sldId="289"/>
            <ac:spMk id="2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15.696" v="380" actId="26606"/>
          <ac:spMkLst>
            <pc:docMk/>
            <pc:sldMk cId="3405410611" sldId="289"/>
            <ac:spMk id="30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15.696" v="380" actId="26606"/>
          <ac:spMkLst>
            <pc:docMk/>
            <pc:sldMk cId="3405410611" sldId="289"/>
            <ac:spMk id="31" creationId="{A8885DF3-3C26-4448-BE78-9D9A216C82E0}"/>
          </ac:spMkLst>
        </pc:spChg>
        <pc:spChg chg="add del">
          <ac:chgData name="Rohit Priyadarshi" userId="bb595ebe57ad5a57" providerId="LiveId" clId="{96EB87EA-8B7F-4AD2-A094-3BFA6652111B}" dt="2024-03-12T06:08:19.605" v="382" actId="26606"/>
          <ac:spMkLst>
            <pc:docMk/>
            <pc:sldMk cId="3405410611" sldId="289"/>
            <ac:spMk id="34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2T06:08:19.605" v="382" actId="26606"/>
          <ac:spMkLst>
            <pc:docMk/>
            <pc:sldMk cId="3405410611" sldId="289"/>
            <ac:spMk id="38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2T06:08:21.984" v="384" actId="26606"/>
          <ac:spMkLst>
            <pc:docMk/>
            <pc:sldMk cId="3405410611" sldId="289"/>
            <ac:spMk id="40" creationId="{8DDAA74B-8E81-4F15-BC0F-4050965FF520}"/>
          </ac:spMkLst>
        </pc:spChg>
        <pc:spChg chg="add del">
          <ac:chgData name="Rohit Priyadarshi" userId="bb595ebe57ad5a57" providerId="LiveId" clId="{96EB87EA-8B7F-4AD2-A094-3BFA6652111B}" dt="2024-03-12T06:08:21.984" v="384" actId="26606"/>
          <ac:spMkLst>
            <pc:docMk/>
            <pc:sldMk cId="3405410611" sldId="289"/>
            <ac:spMk id="41" creationId="{374CD4C6-F07B-411C-876A-727559731FF0}"/>
          </ac:spMkLst>
        </pc:spChg>
        <pc:spChg chg="add del">
          <ac:chgData name="Rohit Priyadarshi" userId="bb595ebe57ad5a57" providerId="LiveId" clId="{96EB87EA-8B7F-4AD2-A094-3BFA6652111B}" dt="2024-03-12T06:08:21.984" v="384" actId="26606"/>
          <ac:spMkLst>
            <pc:docMk/>
            <pc:sldMk cId="3405410611" sldId="289"/>
            <ac:spMk id="42" creationId="{26018001-1C71-0A86-3924-09F30C7AD479}"/>
          </ac:spMkLst>
        </pc:spChg>
        <pc:spChg chg="add del">
          <ac:chgData name="Rohit Priyadarshi" userId="bb595ebe57ad5a57" providerId="LiveId" clId="{96EB87EA-8B7F-4AD2-A094-3BFA6652111B}" dt="2024-03-12T06:08:22.968" v="386" actId="26606"/>
          <ac:spMkLst>
            <pc:docMk/>
            <pc:sldMk cId="3405410611" sldId="289"/>
            <ac:spMk id="44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2T06:08:22.968" v="386" actId="26606"/>
          <ac:spMkLst>
            <pc:docMk/>
            <pc:sldMk cId="3405410611" sldId="289"/>
            <ac:spMk id="45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2T06:08:22.968" v="386" actId="26606"/>
          <ac:spMkLst>
            <pc:docMk/>
            <pc:sldMk cId="3405410611" sldId="289"/>
            <ac:spMk id="46" creationId="{C44F0881-32A1-5EDC-498B-4669740DC92D}"/>
          </ac:spMkLst>
        </pc:spChg>
        <pc:spChg chg="add del">
          <ac:chgData name="Rohit Priyadarshi" userId="bb595ebe57ad5a57" providerId="LiveId" clId="{96EB87EA-8B7F-4AD2-A094-3BFA6652111B}" dt="2024-03-12T06:08:25.876" v="388" actId="26606"/>
          <ac:spMkLst>
            <pc:docMk/>
            <pc:sldMk cId="3405410611" sldId="289"/>
            <ac:spMk id="48" creationId="{F06B261F-632C-43DC-8DC7-7723B368270D}"/>
          </ac:spMkLst>
        </pc:spChg>
        <pc:spChg chg="add del">
          <ac:chgData name="Rohit Priyadarshi" userId="bb595ebe57ad5a57" providerId="LiveId" clId="{96EB87EA-8B7F-4AD2-A094-3BFA6652111B}" dt="2024-03-12T06:08:25.876" v="388" actId="26606"/>
          <ac:spMkLst>
            <pc:docMk/>
            <pc:sldMk cId="3405410611" sldId="289"/>
            <ac:spMk id="49" creationId="{4E524C7F-EE50-42C5-9434-7C78CE04445B}"/>
          </ac:spMkLst>
        </pc:spChg>
        <pc:spChg chg="add del">
          <ac:chgData name="Rohit Priyadarshi" userId="bb595ebe57ad5a57" providerId="LiveId" clId="{96EB87EA-8B7F-4AD2-A094-3BFA6652111B}" dt="2024-03-12T06:08:25.876" v="388" actId="26606"/>
          <ac:spMkLst>
            <pc:docMk/>
            <pc:sldMk cId="3405410611" sldId="289"/>
            <ac:spMk id="50" creationId="{EC3D6094-12CB-EF98-16CA-5E39D8D2BBE5}"/>
          </ac:spMkLst>
        </pc:spChg>
        <pc:spChg chg="add del">
          <ac:chgData name="Rohit Priyadarshi" userId="bb595ebe57ad5a57" providerId="LiveId" clId="{96EB87EA-8B7F-4AD2-A094-3BFA6652111B}" dt="2024-03-12T06:08:26.798" v="390" actId="26606"/>
          <ac:spMkLst>
            <pc:docMk/>
            <pc:sldMk cId="3405410611" sldId="289"/>
            <ac:spMk id="52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26.798" v="390" actId="26606"/>
          <ac:spMkLst>
            <pc:docMk/>
            <pc:sldMk cId="3405410611" sldId="289"/>
            <ac:spMk id="53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8:26.798" v="390" actId="26606"/>
          <ac:spMkLst>
            <pc:docMk/>
            <pc:sldMk cId="3405410611" sldId="289"/>
            <ac:spMk id="54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29.252" v="392" actId="26606"/>
          <ac:spMkLst>
            <pc:docMk/>
            <pc:sldMk cId="3405410611" sldId="289"/>
            <ac:spMk id="56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29.252" v="392" actId="26606"/>
          <ac:spMkLst>
            <pc:docMk/>
            <pc:sldMk cId="3405410611" sldId="289"/>
            <ac:spMk id="57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8:29.252" v="392" actId="26606"/>
          <ac:spMkLst>
            <pc:docMk/>
            <pc:sldMk cId="3405410611" sldId="289"/>
            <ac:spMk id="58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33.442" v="394" actId="26606"/>
          <ac:spMkLst>
            <pc:docMk/>
            <pc:sldMk cId="3405410611" sldId="289"/>
            <ac:spMk id="62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33.442" v="394" actId="26606"/>
          <ac:spMkLst>
            <pc:docMk/>
            <pc:sldMk cId="3405410611" sldId="289"/>
            <ac:spMk id="63" creationId="{A8885DF3-3C26-4448-BE78-9D9A216C82E0}"/>
          </ac:spMkLst>
        </pc:spChg>
        <pc:spChg chg="add del">
          <ac:chgData name="Rohit Priyadarshi" userId="bb595ebe57ad5a57" providerId="LiveId" clId="{96EB87EA-8B7F-4AD2-A094-3BFA6652111B}" dt="2024-03-12T06:08:33.442" v="394" actId="26606"/>
          <ac:spMkLst>
            <pc:docMk/>
            <pc:sldMk cId="3405410611" sldId="289"/>
            <ac:spMk id="66" creationId="{72EF3F9A-9717-4ACB-A30D-96694842C4F7}"/>
          </ac:spMkLst>
        </pc:spChg>
        <pc:spChg chg="add del">
          <ac:chgData name="Rohit Priyadarshi" userId="bb595ebe57ad5a57" providerId="LiveId" clId="{96EB87EA-8B7F-4AD2-A094-3BFA6652111B}" dt="2024-03-12T06:08:33.927" v="396" actId="26606"/>
          <ac:spMkLst>
            <pc:docMk/>
            <pc:sldMk cId="3405410611" sldId="289"/>
            <ac:spMk id="68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08:33.927" v="396" actId="26606"/>
          <ac:spMkLst>
            <pc:docMk/>
            <pc:sldMk cId="3405410611" sldId="289"/>
            <ac:spMk id="69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06:08:33.927" v="396" actId="26606"/>
          <ac:spMkLst>
            <pc:docMk/>
            <pc:sldMk cId="3405410611" sldId="289"/>
            <ac:spMk id="70" creationId="{72EF3F9A-9717-4ACB-A30D-96694842C4F7}"/>
          </ac:spMkLst>
        </pc:spChg>
        <pc:spChg chg="add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72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73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08:33.927" v="397" actId="26606"/>
          <ac:spMkLst>
            <pc:docMk/>
            <pc:sldMk cId="3405410611" sldId="289"/>
            <ac:spMk id="74" creationId="{72EF3F9A-9717-4ACB-A30D-96694842C4F7}"/>
          </ac:spMkLst>
        </pc:spChg>
        <pc:grpChg chg="add del">
          <ac:chgData name="Rohit Priyadarshi" userId="bb595ebe57ad5a57" providerId="LiveId" clId="{96EB87EA-8B7F-4AD2-A094-3BFA6652111B}" dt="2024-03-12T06:08:33.927" v="397" actId="26606"/>
          <ac:grpSpMkLst>
            <pc:docMk/>
            <pc:sldMk cId="3405410611" sldId="289"/>
            <ac:grpSpMk id="15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2T06:08:29.252" v="392" actId="26606"/>
          <ac:grpSpMkLst>
            <pc:docMk/>
            <pc:sldMk cId="3405410611" sldId="289"/>
            <ac:grpSpMk id="28" creationId="{0EB82B4C-9249-4CFC-A372-7B0FF5E36EA8}"/>
          </ac:grpSpMkLst>
        </pc:grpChg>
        <pc:grpChg chg="add del">
          <ac:chgData name="Rohit Priyadarshi" userId="bb595ebe57ad5a57" providerId="LiveId" clId="{96EB87EA-8B7F-4AD2-A094-3BFA6652111B}" dt="2024-03-12T06:08:15.696" v="380" actId="26606"/>
          <ac:grpSpMkLst>
            <pc:docMk/>
            <pc:sldMk cId="3405410611" sldId="289"/>
            <ac:grpSpMk id="32" creationId="{B5065D03-E42E-494E-A2BF-BDA44515CE1A}"/>
          </ac:grpSpMkLst>
        </pc:grpChg>
        <pc:grpChg chg="add del">
          <ac:chgData name="Rohit Priyadarshi" userId="bb595ebe57ad5a57" providerId="LiveId" clId="{96EB87EA-8B7F-4AD2-A094-3BFA6652111B}" dt="2024-03-12T06:08:19.605" v="382" actId="26606"/>
          <ac:grpSpMkLst>
            <pc:docMk/>
            <pc:sldMk cId="3405410611" sldId="289"/>
            <ac:grpSpMk id="35" creationId="{66A2B6FF-98AF-4A0F-AAA9-F291A7D2D50E}"/>
          </ac:grpSpMkLst>
        </pc:grpChg>
        <pc:grpChg chg="add del">
          <ac:chgData name="Rohit Priyadarshi" userId="bb595ebe57ad5a57" providerId="LiveId" clId="{96EB87EA-8B7F-4AD2-A094-3BFA6652111B}" dt="2024-03-12T06:08:33.442" v="394" actId="26606"/>
          <ac:grpSpMkLst>
            <pc:docMk/>
            <pc:sldMk cId="3405410611" sldId="289"/>
            <ac:grpSpMk id="64" creationId="{B5065D03-E42E-494E-A2BF-BDA44515CE1A}"/>
          </ac:grpSpMkLst>
        </pc:grpChg>
        <pc:grpChg chg="add">
          <ac:chgData name="Rohit Priyadarshi" userId="bb595ebe57ad5a57" providerId="LiveId" clId="{96EB87EA-8B7F-4AD2-A094-3BFA6652111B}" dt="2024-03-12T06:08:33.927" v="397" actId="26606"/>
          <ac:grpSpMkLst>
            <pc:docMk/>
            <pc:sldMk cId="3405410611" sldId="289"/>
            <ac:grpSpMk id="7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08:33.927" v="396" actId="26606"/>
          <ac:picMkLst>
            <pc:docMk/>
            <pc:sldMk cId="3405410611" sldId="289"/>
            <ac:picMk id="4" creationId="{C029446B-6790-BBDD-D326-778F68AEB1F2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3:44.011" v="1202" actId="6549"/>
        <pc:sldMkLst>
          <pc:docMk/>
          <pc:sldMk cId="2029581733" sldId="290"/>
        </pc:sldMkLst>
        <pc:spChg chg="mod">
          <ac:chgData name="Rohit Priyadarshi" userId="bb595ebe57ad5a57" providerId="LiveId" clId="{96EB87EA-8B7F-4AD2-A094-3BFA6652111B}" dt="2024-03-14T02:53:44.011" v="1202" actId="6549"/>
          <ac:spMkLst>
            <pc:docMk/>
            <pc:sldMk cId="2029581733" sldId="290"/>
            <ac:spMk id="2" creationId="{B46FB0AD-FFD1-4D73-D3D2-8F23C14583AE}"/>
          </ac:spMkLst>
        </pc:spChg>
        <pc:spChg chg="add mod">
          <ac:chgData name="Rohit Priyadarshi" userId="bb595ebe57ad5a57" providerId="LiveId" clId="{96EB87EA-8B7F-4AD2-A094-3BFA6652111B}" dt="2024-03-14T02:53:40.103" v="1201" actId="20577"/>
          <ac:spMkLst>
            <pc:docMk/>
            <pc:sldMk cId="2029581733" sldId="290"/>
            <ac:spMk id="3" creationId="{A3A61E79-20E3-8F9D-054C-241C1D619142}"/>
          </ac:spMkLst>
        </pc:spChg>
        <pc:spChg chg="del">
          <ac:chgData name="Rohit Priyadarshi" userId="bb595ebe57ad5a57" providerId="LiveId" clId="{96EB87EA-8B7F-4AD2-A094-3BFA6652111B}" dt="2024-03-12T05:58:53.126" v="356" actId="26606"/>
          <ac:spMkLst>
            <pc:docMk/>
            <pc:sldMk cId="2029581733" sldId="290"/>
            <ac:spMk id="3" creationId="{C64A384F-9E0A-1CE5-817D-01F52034DD68}"/>
          </ac:spMkLst>
        </pc:spChg>
        <pc:spChg chg="add">
          <ac:chgData name="Rohit Priyadarshi" userId="bb595ebe57ad5a57" providerId="LiveId" clId="{96EB87EA-8B7F-4AD2-A094-3BFA6652111B}" dt="2024-03-12T05:58:53.126" v="356" actId="26606"/>
          <ac:spMkLst>
            <pc:docMk/>
            <pc:sldMk cId="2029581733" sldId="290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5:58:53.126" v="356" actId="26606"/>
          <ac:spMkLst>
            <pc:docMk/>
            <pc:sldMk cId="2029581733" sldId="290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5:58:53.126" v="356" actId="26606"/>
          <ac:spMkLst>
            <pc:docMk/>
            <pc:sldMk cId="2029581733" sldId="290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5:58:53.126" v="356" actId="26606"/>
          <ac:grpSpMkLst>
            <pc:docMk/>
            <pc:sldMk cId="2029581733" sldId="290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5:58:53.126" v="356" actId="26606"/>
          <ac:picMkLst>
            <pc:docMk/>
            <pc:sldMk cId="2029581733" sldId="290"/>
            <ac:picMk id="4" creationId="{CB5694F2-C31B-7A6D-E4A3-58E9AB1459E5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4:39.606" v="1258" actId="20577"/>
        <pc:sldMkLst>
          <pc:docMk/>
          <pc:sldMk cId="2751536161" sldId="291"/>
        </pc:sldMkLst>
        <pc:spChg chg="mod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2" creationId="{EF5C485D-650F-81B2-F47C-B6674287F7F1}"/>
          </ac:spMkLst>
        </pc:spChg>
        <pc:spChg chg="add mod">
          <ac:chgData name="Rohit Priyadarshi" userId="bb595ebe57ad5a57" providerId="LiveId" clId="{96EB87EA-8B7F-4AD2-A094-3BFA6652111B}" dt="2024-03-14T02:54:39.606" v="1258" actId="20577"/>
          <ac:spMkLst>
            <pc:docMk/>
            <pc:sldMk cId="2751536161" sldId="291"/>
            <ac:spMk id="3" creationId="{14CD53AE-BD39-F681-158A-07D1EE6CEF95}"/>
          </ac:spMkLst>
        </pc:spChg>
        <pc:spChg chg="del">
          <ac:chgData name="Rohit Priyadarshi" userId="bb595ebe57ad5a57" providerId="LiveId" clId="{96EB87EA-8B7F-4AD2-A094-3BFA6652111B}" dt="2024-03-12T06:10:04.694" v="411" actId="26606"/>
          <ac:spMkLst>
            <pc:docMk/>
            <pc:sldMk cId="2751536161" sldId="291"/>
            <ac:spMk id="3" creationId="{EA0F52F5-5CD8-B627-69EB-E1314A1FB158}"/>
          </ac:spMkLst>
        </pc:spChg>
        <pc:spChg chg="add del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11" creationId="{26811A6C-040C-4C5A-8FF3-63EC6CC4015F}"/>
          </ac:spMkLst>
        </pc:spChg>
        <pc:spChg chg="add del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17" creationId="{72EF3F9A-9717-4ACB-A30D-96694842C4F7}"/>
          </ac:spMkLst>
        </pc:spChg>
        <pc:spChg chg="add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22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24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1:26.457" v="427" actId="26606"/>
          <ac:spMkLst>
            <pc:docMk/>
            <pc:sldMk cId="2751536161" sldId="291"/>
            <ac:spMk id="26" creationId="{72EF3F9A-9717-4ACB-A30D-96694842C4F7}"/>
          </ac:spMkLst>
        </pc:spChg>
        <pc:grpChg chg="add del">
          <ac:chgData name="Rohit Priyadarshi" userId="bb595ebe57ad5a57" providerId="LiveId" clId="{96EB87EA-8B7F-4AD2-A094-3BFA6652111B}" dt="2024-03-12T06:11:26.457" v="427" actId="26606"/>
          <ac:grpSpMkLst>
            <pc:docMk/>
            <pc:sldMk cId="2751536161" sldId="291"/>
            <ac:grpSpMk id="13" creationId="{7FC27906-3491-4D48-A4BD-F9C88381A31C}"/>
          </ac:grpSpMkLst>
        </pc:grpChg>
        <pc:grpChg chg="add">
          <ac:chgData name="Rohit Priyadarshi" userId="bb595ebe57ad5a57" providerId="LiveId" clId="{96EB87EA-8B7F-4AD2-A094-3BFA6652111B}" dt="2024-03-12T06:11:26.457" v="427" actId="26606"/>
          <ac:grpSpMkLst>
            <pc:docMk/>
            <pc:sldMk cId="2751536161" sldId="291"/>
            <ac:grpSpMk id="28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1:26.457" v="427" actId="26606"/>
          <ac:picMkLst>
            <pc:docMk/>
            <pc:sldMk cId="2751536161" sldId="291"/>
            <ac:picMk id="4" creationId="{60EE57B9-E8B9-92B8-F9D5-DCC9B1B60D00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4:48.216" v="1272" actId="20577"/>
        <pc:sldMkLst>
          <pc:docMk/>
          <pc:sldMk cId="875036977" sldId="292"/>
        </pc:sldMkLst>
        <pc:spChg chg="mod">
          <ac:chgData name="Rohit Priyadarshi" userId="bb595ebe57ad5a57" providerId="LiveId" clId="{96EB87EA-8B7F-4AD2-A094-3BFA6652111B}" dt="2024-03-12T06:11:20.438" v="426" actId="20577"/>
          <ac:spMkLst>
            <pc:docMk/>
            <pc:sldMk cId="875036977" sldId="292"/>
            <ac:spMk id="2" creationId="{6A65E046-B10F-CDEF-50D6-FA2BB5173242}"/>
          </ac:spMkLst>
        </pc:spChg>
        <pc:spChg chg="del">
          <ac:chgData name="Rohit Priyadarshi" userId="bb595ebe57ad5a57" providerId="LiveId" clId="{96EB87EA-8B7F-4AD2-A094-3BFA6652111B}" dt="2024-03-12T06:11:13.163" v="418" actId="26606"/>
          <ac:spMkLst>
            <pc:docMk/>
            <pc:sldMk cId="875036977" sldId="292"/>
            <ac:spMk id="3" creationId="{CDF5C7A7-B9ED-39D7-080B-7E5007675082}"/>
          </ac:spMkLst>
        </pc:spChg>
        <pc:spChg chg="add mod">
          <ac:chgData name="Rohit Priyadarshi" userId="bb595ebe57ad5a57" providerId="LiveId" clId="{96EB87EA-8B7F-4AD2-A094-3BFA6652111B}" dt="2024-03-14T02:54:48.216" v="1272" actId="20577"/>
          <ac:spMkLst>
            <pc:docMk/>
            <pc:sldMk cId="875036977" sldId="292"/>
            <ac:spMk id="3" creationId="{F0005C01-DA88-1911-1458-BF822D2299B1}"/>
          </ac:spMkLst>
        </pc:spChg>
        <pc:spChg chg="add">
          <ac:chgData name="Rohit Priyadarshi" userId="bb595ebe57ad5a57" providerId="LiveId" clId="{96EB87EA-8B7F-4AD2-A094-3BFA6652111B}" dt="2024-03-12T06:11:13.163" v="418" actId="26606"/>
          <ac:spMkLst>
            <pc:docMk/>
            <pc:sldMk cId="875036977" sldId="292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1:13.163" v="418" actId="26606"/>
          <ac:spMkLst>
            <pc:docMk/>
            <pc:sldMk cId="875036977" sldId="292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1:13.163" v="418" actId="26606"/>
          <ac:spMkLst>
            <pc:docMk/>
            <pc:sldMk cId="875036977" sldId="292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6:11:13.163" v="418" actId="26606"/>
          <ac:grpSpMkLst>
            <pc:docMk/>
            <pc:sldMk cId="875036977" sldId="292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1:13.163" v="418" actId="26606"/>
          <ac:picMkLst>
            <pc:docMk/>
            <pc:sldMk cId="875036977" sldId="292"/>
            <ac:picMk id="4" creationId="{E899F5E5-A908-11BB-7564-F2A3E78360CC}"/>
          </ac:picMkLst>
        </pc:picChg>
      </pc:sldChg>
      <pc:sldChg chg="addSp delSp modSp new mod ord setBg">
        <pc:chgData name="Rohit Priyadarshi" userId="bb595ebe57ad5a57" providerId="LiveId" clId="{96EB87EA-8B7F-4AD2-A094-3BFA6652111B}" dt="2024-03-14T02:56:57.508" v="1460" actId="20577"/>
        <pc:sldMkLst>
          <pc:docMk/>
          <pc:sldMk cId="4051084474" sldId="293"/>
        </pc:sldMkLst>
        <pc:spChg chg="mod">
          <ac:chgData name="Rohit Priyadarshi" userId="bb595ebe57ad5a57" providerId="LiveId" clId="{96EB87EA-8B7F-4AD2-A094-3BFA6652111B}" dt="2024-03-12T06:11:57.693" v="442" actId="20577"/>
          <ac:spMkLst>
            <pc:docMk/>
            <pc:sldMk cId="4051084474" sldId="293"/>
            <ac:spMk id="2" creationId="{26E7C71F-7E67-F90E-08E0-6887C4B0E584}"/>
          </ac:spMkLst>
        </pc:spChg>
        <pc:spChg chg="del">
          <ac:chgData name="Rohit Priyadarshi" userId="bb595ebe57ad5a57" providerId="LiveId" clId="{96EB87EA-8B7F-4AD2-A094-3BFA6652111B}" dt="2024-03-12T06:11:52.345" v="430" actId="26606"/>
          <ac:spMkLst>
            <pc:docMk/>
            <pc:sldMk cId="4051084474" sldId="293"/>
            <ac:spMk id="3" creationId="{CF45E656-582A-78FA-013A-9C4AEC71AF6A}"/>
          </ac:spMkLst>
        </pc:spChg>
        <pc:spChg chg="add mod">
          <ac:chgData name="Rohit Priyadarshi" userId="bb595ebe57ad5a57" providerId="LiveId" clId="{96EB87EA-8B7F-4AD2-A094-3BFA6652111B}" dt="2024-03-14T02:56:57.508" v="1460" actId="20577"/>
          <ac:spMkLst>
            <pc:docMk/>
            <pc:sldMk cId="4051084474" sldId="293"/>
            <ac:spMk id="3" creationId="{DB06B6CE-7022-0568-125F-C353EB1D9244}"/>
          </ac:spMkLst>
        </pc:spChg>
        <pc:spChg chg="add">
          <ac:chgData name="Rohit Priyadarshi" userId="bb595ebe57ad5a57" providerId="LiveId" clId="{96EB87EA-8B7F-4AD2-A094-3BFA6652111B}" dt="2024-03-12T06:11:52.345" v="430" actId="26606"/>
          <ac:spMkLst>
            <pc:docMk/>
            <pc:sldMk cId="4051084474" sldId="293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1:52.345" v="430" actId="26606"/>
          <ac:spMkLst>
            <pc:docMk/>
            <pc:sldMk cId="4051084474" sldId="293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1:52.345" v="430" actId="26606"/>
          <ac:spMkLst>
            <pc:docMk/>
            <pc:sldMk cId="4051084474" sldId="293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6:11:52.345" v="430" actId="26606"/>
          <ac:grpSpMkLst>
            <pc:docMk/>
            <pc:sldMk cId="4051084474" sldId="293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1:52.345" v="430" actId="26606"/>
          <ac:picMkLst>
            <pc:docMk/>
            <pc:sldMk cId="4051084474" sldId="293"/>
            <ac:picMk id="4" creationId="{BA2AE4F8-0A6E-5CB2-81E2-8F084E803A5C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5:38.132" v="1376" actId="20577"/>
        <pc:sldMkLst>
          <pc:docMk/>
          <pc:sldMk cId="2806391491" sldId="294"/>
        </pc:sldMkLst>
        <pc:spChg chg="mod">
          <ac:chgData name="Rohit Priyadarshi" userId="bb595ebe57ad5a57" providerId="LiveId" clId="{96EB87EA-8B7F-4AD2-A094-3BFA6652111B}" dt="2024-03-12T06:12:23.827" v="452" actId="20577"/>
          <ac:spMkLst>
            <pc:docMk/>
            <pc:sldMk cId="2806391491" sldId="294"/>
            <ac:spMk id="2" creationId="{576F7346-E23C-A6A7-DA69-04CAD72D12A0}"/>
          </ac:spMkLst>
        </pc:spChg>
        <pc:spChg chg="add mod">
          <ac:chgData name="Rohit Priyadarshi" userId="bb595ebe57ad5a57" providerId="LiveId" clId="{96EB87EA-8B7F-4AD2-A094-3BFA6652111B}" dt="2024-03-14T02:55:38.132" v="1376" actId="20577"/>
          <ac:spMkLst>
            <pc:docMk/>
            <pc:sldMk cId="2806391491" sldId="294"/>
            <ac:spMk id="3" creationId="{23E1D573-778A-F06D-F3D1-F965BAEE7C45}"/>
          </ac:spMkLst>
        </pc:spChg>
        <pc:spChg chg="del">
          <ac:chgData name="Rohit Priyadarshi" userId="bb595ebe57ad5a57" providerId="LiveId" clId="{96EB87EA-8B7F-4AD2-A094-3BFA6652111B}" dt="2024-03-12T06:12:20.666" v="445" actId="26606"/>
          <ac:spMkLst>
            <pc:docMk/>
            <pc:sldMk cId="2806391491" sldId="294"/>
            <ac:spMk id="3" creationId="{F5A1519F-5B1D-9353-9655-F354788ED215}"/>
          </ac:spMkLst>
        </pc:spChg>
        <pc:spChg chg="add">
          <ac:chgData name="Rohit Priyadarshi" userId="bb595ebe57ad5a57" providerId="LiveId" clId="{96EB87EA-8B7F-4AD2-A094-3BFA6652111B}" dt="2024-03-12T06:12:20.666" v="445" actId="26606"/>
          <ac:spMkLst>
            <pc:docMk/>
            <pc:sldMk cId="2806391491" sldId="294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2:20.666" v="445" actId="26606"/>
          <ac:spMkLst>
            <pc:docMk/>
            <pc:sldMk cId="2806391491" sldId="294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2:20.666" v="445" actId="26606"/>
          <ac:spMkLst>
            <pc:docMk/>
            <pc:sldMk cId="2806391491" sldId="294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6:12:20.666" v="445" actId="26606"/>
          <ac:grpSpMkLst>
            <pc:docMk/>
            <pc:sldMk cId="2806391491" sldId="294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2:20.666" v="445" actId="26606"/>
          <ac:picMkLst>
            <pc:docMk/>
            <pc:sldMk cId="2806391491" sldId="294"/>
            <ac:picMk id="4" creationId="{6E8D5DDB-55B8-1926-7AF7-EE521C7D4C39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5:58.590" v="1405" actId="313"/>
        <pc:sldMkLst>
          <pc:docMk/>
          <pc:sldMk cId="2259263183" sldId="295"/>
        </pc:sldMkLst>
        <pc:spChg chg="mod">
          <ac:chgData name="Rohit Priyadarshi" userId="bb595ebe57ad5a57" providerId="LiveId" clId="{96EB87EA-8B7F-4AD2-A094-3BFA6652111B}" dt="2024-03-12T06:12:44.392" v="463" actId="20577"/>
          <ac:spMkLst>
            <pc:docMk/>
            <pc:sldMk cId="2259263183" sldId="295"/>
            <ac:spMk id="2" creationId="{67CC8B0B-A591-AB62-3DA3-E5D29E2122B1}"/>
          </ac:spMkLst>
        </pc:spChg>
        <pc:spChg chg="del">
          <ac:chgData name="Rohit Priyadarshi" userId="bb595ebe57ad5a57" providerId="LiveId" clId="{96EB87EA-8B7F-4AD2-A094-3BFA6652111B}" dt="2024-03-12T06:12:40.813" v="455" actId="26606"/>
          <ac:spMkLst>
            <pc:docMk/>
            <pc:sldMk cId="2259263183" sldId="295"/>
            <ac:spMk id="3" creationId="{5FEEBD07-7CBB-CD78-213D-7B83EF6218EE}"/>
          </ac:spMkLst>
        </pc:spChg>
        <pc:spChg chg="add mod">
          <ac:chgData name="Rohit Priyadarshi" userId="bb595ebe57ad5a57" providerId="LiveId" clId="{96EB87EA-8B7F-4AD2-A094-3BFA6652111B}" dt="2024-03-14T02:55:58.590" v="1405" actId="313"/>
          <ac:spMkLst>
            <pc:docMk/>
            <pc:sldMk cId="2259263183" sldId="295"/>
            <ac:spMk id="3" creationId="{FF191945-F3B2-69B0-DA20-BA0B41655DE3}"/>
          </ac:spMkLst>
        </pc:spChg>
        <pc:spChg chg="add">
          <ac:chgData name="Rohit Priyadarshi" userId="bb595ebe57ad5a57" providerId="LiveId" clId="{96EB87EA-8B7F-4AD2-A094-3BFA6652111B}" dt="2024-03-12T06:12:40.813" v="455" actId="26606"/>
          <ac:spMkLst>
            <pc:docMk/>
            <pc:sldMk cId="2259263183" sldId="295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2:40.813" v="455" actId="26606"/>
          <ac:spMkLst>
            <pc:docMk/>
            <pc:sldMk cId="2259263183" sldId="295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2:40.813" v="455" actId="26606"/>
          <ac:spMkLst>
            <pc:docMk/>
            <pc:sldMk cId="2259263183" sldId="295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6:12:40.813" v="455" actId="26606"/>
          <ac:grpSpMkLst>
            <pc:docMk/>
            <pc:sldMk cId="2259263183" sldId="295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2:40.813" v="455" actId="26606"/>
          <ac:picMkLst>
            <pc:docMk/>
            <pc:sldMk cId="2259263183" sldId="295"/>
            <ac:picMk id="4" creationId="{345772CA-F6F7-48B1-A8D2-A93AE635A78F}"/>
          </ac:picMkLst>
        </pc:picChg>
      </pc:sldChg>
      <pc:sldChg chg="addSp delSp modSp new mod setBg">
        <pc:chgData name="Rohit Priyadarshi" userId="bb595ebe57ad5a57" providerId="LiveId" clId="{96EB87EA-8B7F-4AD2-A094-3BFA6652111B}" dt="2024-03-14T02:56:50.910" v="1453" actId="6549"/>
        <pc:sldMkLst>
          <pc:docMk/>
          <pc:sldMk cId="2472545273" sldId="296"/>
        </pc:sldMkLst>
        <pc:spChg chg="mod">
          <ac:chgData name="Rohit Priyadarshi" userId="bb595ebe57ad5a57" providerId="LiveId" clId="{96EB87EA-8B7F-4AD2-A094-3BFA6652111B}" dt="2024-03-12T06:13:30.751" v="471" actId="20577"/>
          <ac:spMkLst>
            <pc:docMk/>
            <pc:sldMk cId="2472545273" sldId="296"/>
            <ac:spMk id="2" creationId="{0A74C0B3-CCD8-6FC3-0244-C32A24349BCF}"/>
          </ac:spMkLst>
        </pc:spChg>
        <pc:spChg chg="add mod">
          <ac:chgData name="Rohit Priyadarshi" userId="bb595ebe57ad5a57" providerId="LiveId" clId="{96EB87EA-8B7F-4AD2-A094-3BFA6652111B}" dt="2024-03-14T02:56:50.910" v="1453" actId="6549"/>
          <ac:spMkLst>
            <pc:docMk/>
            <pc:sldMk cId="2472545273" sldId="296"/>
            <ac:spMk id="3" creationId="{6AAC5E66-FCAA-21F0-84DB-F8A8E5D92164}"/>
          </ac:spMkLst>
        </pc:spChg>
        <pc:spChg chg="del">
          <ac:chgData name="Rohit Priyadarshi" userId="bb595ebe57ad5a57" providerId="LiveId" clId="{96EB87EA-8B7F-4AD2-A094-3BFA6652111B}" dt="2024-03-12T06:13:27.796" v="466" actId="26606"/>
          <ac:spMkLst>
            <pc:docMk/>
            <pc:sldMk cId="2472545273" sldId="296"/>
            <ac:spMk id="3" creationId="{B50264D5-2DB4-55EB-EAA5-D0D73ED33345}"/>
          </ac:spMkLst>
        </pc:spChg>
        <pc:spChg chg="add">
          <ac:chgData name="Rohit Priyadarshi" userId="bb595ebe57ad5a57" providerId="LiveId" clId="{96EB87EA-8B7F-4AD2-A094-3BFA6652111B}" dt="2024-03-12T06:13:27.796" v="466" actId="26606"/>
          <ac:spMkLst>
            <pc:docMk/>
            <pc:sldMk cId="2472545273" sldId="296"/>
            <ac:spMk id="9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06:13:27.796" v="466" actId="26606"/>
          <ac:spMkLst>
            <pc:docMk/>
            <pc:sldMk cId="2472545273" sldId="296"/>
            <ac:spMk id="11" creationId="{0BE66D35-6371-4809-9433-1EBF879150EC}"/>
          </ac:spMkLst>
        </pc:spChg>
        <pc:spChg chg="add">
          <ac:chgData name="Rohit Priyadarshi" userId="bb595ebe57ad5a57" providerId="LiveId" clId="{96EB87EA-8B7F-4AD2-A094-3BFA6652111B}" dt="2024-03-12T06:13:27.796" v="466" actId="26606"/>
          <ac:spMkLst>
            <pc:docMk/>
            <pc:sldMk cId="2472545273" sldId="296"/>
            <ac:spMk id="13" creationId="{72EF3F9A-9717-4ACB-A30D-96694842C4F7}"/>
          </ac:spMkLst>
        </pc:spChg>
        <pc:grpChg chg="add">
          <ac:chgData name="Rohit Priyadarshi" userId="bb595ebe57ad5a57" providerId="LiveId" clId="{96EB87EA-8B7F-4AD2-A094-3BFA6652111B}" dt="2024-03-12T06:13:27.796" v="466" actId="26606"/>
          <ac:grpSpMkLst>
            <pc:docMk/>
            <pc:sldMk cId="2472545273" sldId="296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2T06:13:27.796" v="466" actId="26606"/>
          <ac:picMkLst>
            <pc:docMk/>
            <pc:sldMk cId="2472545273" sldId="296"/>
            <ac:picMk id="4" creationId="{E8D4258F-6CBD-7CD8-F258-A0949094DD28}"/>
          </ac:picMkLst>
        </pc:picChg>
      </pc:sldChg>
      <pc:sldChg chg="addSp delSp modSp new mod ord setBg">
        <pc:chgData name="Rohit Priyadarshi" userId="bb595ebe57ad5a57" providerId="LiveId" clId="{96EB87EA-8B7F-4AD2-A094-3BFA6652111B}" dt="2024-03-12T16:53:32.757" v="853" actId="26606"/>
        <pc:sldMkLst>
          <pc:docMk/>
          <pc:sldMk cId="2245242122" sldId="297"/>
        </pc:sldMkLst>
        <pc:spChg chg="mod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2" creationId="{421E1F05-8657-F481-886E-AD98A339C4B0}"/>
          </ac:spMkLst>
        </pc:spChg>
        <pc:spChg chg="del">
          <ac:chgData name="Rohit Priyadarshi" userId="bb595ebe57ad5a57" providerId="LiveId" clId="{96EB87EA-8B7F-4AD2-A094-3BFA6652111B}" dt="2024-03-12T16:52:31.431" v="820" actId="26606"/>
          <ac:spMkLst>
            <pc:docMk/>
            <pc:sldMk cId="2245242122" sldId="297"/>
            <ac:spMk id="3" creationId="{372D6570-3CB2-47B5-818F-078D332F48CB}"/>
          </ac:spMkLst>
        </pc:spChg>
        <pc:spChg chg="add del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1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13" creationId="{72EF3F9A-9717-4ACB-A30D-96694842C4F7}"/>
          </ac:spMkLst>
        </pc:spChg>
        <pc:spChg chg="add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22" creationId="{50666DC1-CD27-4874-9484-9D06C59FE4D0}"/>
          </ac:spMkLst>
        </pc:spChg>
        <pc:spChg chg="add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24" creationId="{5C8041AD-0A28-47FA-8BFF-56BAAA24647F}"/>
          </ac:spMkLst>
        </pc:spChg>
        <pc:spChg chg="add">
          <ac:chgData name="Rohit Priyadarshi" userId="bb595ebe57ad5a57" providerId="LiveId" clId="{96EB87EA-8B7F-4AD2-A094-3BFA6652111B}" dt="2024-03-12T16:53:32.757" v="853" actId="26606"/>
          <ac:spMkLst>
            <pc:docMk/>
            <pc:sldMk cId="2245242122" sldId="297"/>
            <ac:spMk id="26" creationId="{72EF3F9A-9717-4ACB-A30D-96694842C4F7}"/>
          </ac:spMkLst>
        </pc:spChg>
        <pc:grpChg chg="add del">
          <ac:chgData name="Rohit Priyadarshi" userId="bb595ebe57ad5a57" providerId="LiveId" clId="{96EB87EA-8B7F-4AD2-A094-3BFA6652111B}" dt="2024-03-12T16:53:32.757" v="853" actId="26606"/>
          <ac:grpSpMkLst>
            <pc:docMk/>
            <pc:sldMk cId="2245242122" sldId="297"/>
            <ac:grpSpMk id="15" creationId="{0EB82B4C-9249-4CFC-A372-7B0FF5E36EA8}"/>
          </ac:grpSpMkLst>
        </pc:grpChg>
        <pc:grpChg chg="add">
          <ac:chgData name="Rohit Priyadarshi" userId="bb595ebe57ad5a57" providerId="LiveId" clId="{96EB87EA-8B7F-4AD2-A094-3BFA6652111B}" dt="2024-03-12T16:53:32.757" v="853" actId="26606"/>
          <ac:grpSpMkLst>
            <pc:docMk/>
            <pc:sldMk cId="2245242122" sldId="297"/>
            <ac:grpSpMk id="28" creationId="{3409BBD1-8A75-44DA-88E2-3A7047032200}"/>
          </ac:grpSpMkLst>
        </pc:grpChg>
        <pc:picChg chg="add mod">
          <ac:chgData name="Rohit Priyadarshi" userId="bb595ebe57ad5a57" providerId="LiveId" clId="{96EB87EA-8B7F-4AD2-A094-3BFA6652111B}" dt="2024-03-12T16:53:32.757" v="853" actId="26606"/>
          <ac:picMkLst>
            <pc:docMk/>
            <pc:sldMk cId="2245242122" sldId="297"/>
            <ac:picMk id="4" creationId="{F0E3D45F-1656-B172-5EFC-25EED7D9CE6B}"/>
          </ac:picMkLst>
        </pc:picChg>
      </pc:sldChg>
      <pc:sldChg chg="new del">
        <pc:chgData name="Rohit Priyadarshi" userId="bb595ebe57ad5a57" providerId="LiveId" clId="{96EB87EA-8B7F-4AD2-A094-3BFA6652111B}" dt="2024-03-12T06:14:46.644" v="473" actId="47"/>
        <pc:sldMkLst>
          <pc:docMk/>
          <pc:sldMk cId="3479728616" sldId="297"/>
        </pc:sldMkLst>
      </pc:sldChg>
      <pc:sldChg chg="addSp delSp modSp new mod setBg">
        <pc:chgData name="Rohit Priyadarshi" userId="bb595ebe57ad5a57" providerId="LiveId" clId="{96EB87EA-8B7F-4AD2-A094-3BFA6652111B}" dt="2024-03-14T02:54:17.769" v="1237" actId="20577"/>
        <pc:sldMkLst>
          <pc:docMk/>
          <pc:sldMk cId="1757831589" sldId="298"/>
        </pc:sldMkLst>
        <pc:spChg chg="mod">
          <ac:chgData name="Rohit Priyadarshi" userId="bb595ebe57ad5a57" providerId="LiveId" clId="{96EB87EA-8B7F-4AD2-A094-3BFA6652111B}" dt="2024-03-14T02:47:30.845" v="888" actId="26606"/>
          <ac:spMkLst>
            <pc:docMk/>
            <pc:sldMk cId="1757831589" sldId="298"/>
            <ac:spMk id="2" creationId="{71841D54-42E1-BDD3-FE4A-9CCF19A81BC3}"/>
          </ac:spMkLst>
        </pc:spChg>
        <pc:spChg chg="add del">
          <ac:chgData name="Rohit Priyadarshi" userId="bb595ebe57ad5a57" providerId="LiveId" clId="{96EB87EA-8B7F-4AD2-A094-3BFA6652111B}" dt="2024-03-14T02:47:30.845" v="888" actId="26606"/>
          <ac:spMkLst>
            <pc:docMk/>
            <pc:sldMk cId="1757831589" sldId="298"/>
            <ac:spMk id="3" creationId="{E8B14A35-7256-22B9-5CAA-E145A4A32589}"/>
          </ac:spMkLst>
        </pc:spChg>
        <pc:spChg chg="add mod">
          <ac:chgData name="Rohit Priyadarshi" userId="bb595ebe57ad5a57" providerId="LiveId" clId="{96EB87EA-8B7F-4AD2-A094-3BFA6652111B}" dt="2024-03-14T02:54:17.769" v="1237" actId="20577"/>
          <ac:spMkLst>
            <pc:docMk/>
            <pc:sldMk cId="1757831589" sldId="298"/>
            <ac:spMk id="5" creationId="{6C74990F-DDAB-757C-16F9-444824C4B7B9}"/>
          </ac:spMkLst>
        </pc:spChg>
        <pc:spChg chg="add del">
          <ac:chgData name="Rohit Priyadarshi" userId="bb595ebe57ad5a57" providerId="LiveId" clId="{96EB87EA-8B7F-4AD2-A094-3BFA6652111B}" dt="2024-03-14T02:47:30.845" v="888" actId="26606"/>
          <ac:spMkLst>
            <pc:docMk/>
            <pc:sldMk cId="1757831589" sldId="298"/>
            <ac:spMk id="9" creationId="{50666DC1-CD27-4874-9484-9D06C59FE4D0}"/>
          </ac:spMkLst>
        </pc:spChg>
        <pc:spChg chg="add del">
          <ac:chgData name="Rohit Priyadarshi" userId="bb595ebe57ad5a57" providerId="LiveId" clId="{96EB87EA-8B7F-4AD2-A094-3BFA6652111B}" dt="2024-03-14T02:47:30.845" v="888" actId="26606"/>
          <ac:spMkLst>
            <pc:docMk/>
            <pc:sldMk cId="1757831589" sldId="298"/>
            <ac:spMk id="11" creationId="{0BE66D35-6371-4809-9433-1EBF879150EC}"/>
          </ac:spMkLst>
        </pc:spChg>
        <pc:spChg chg="add del">
          <ac:chgData name="Rohit Priyadarshi" userId="bb595ebe57ad5a57" providerId="LiveId" clId="{96EB87EA-8B7F-4AD2-A094-3BFA6652111B}" dt="2024-03-14T02:47:30.845" v="888" actId="26606"/>
          <ac:spMkLst>
            <pc:docMk/>
            <pc:sldMk cId="1757831589" sldId="298"/>
            <ac:spMk id="13" creationId="{72EF3F9A-9717-4ACB-A30D-96694842C4F7}"/>
          </ac:spMkLst>
        </pc:spChg>
        <pc:grpChg chg="add del">
          <ac:chgData name="Rohit Priyadarshi" userId="bb595ebe57ad5a57" providerId="LiveId" clId="{96EB87EA-8B7F-4AD2-A094-3BFA6652111B}" dt="2024-03-14T02:47:30.845" v="888" actId="26606"/>
          <ac:grpSpMkLst>
            <pc:docMk/>
            <pc:sldMk cId="1757831589" sldId="298"/>
            <ac:grpSpMk id="15" creationId="{0EB82B4C-9249-4CFC-A372-7B0FF5E36EA8}"/>
          </ac:grpSpMkLst>
        </pc:grpChg>
        <pc:picChg chg="add mod">
          <ac:chgData name="Rohit Priyadarshi" userId="bb595ebe57ad5a57" providerId="LiveId" clId="{96EB87EA-8B7F-4AD2-A094-3BFA6652111B}" dt="2024-03-14T02:47:30.845" v="888" actId="26606"/>
          <ac:picMkLst>
            <pc:docMk/>
            <pc:sldMk cId="1757831589" sldId="298"/>
            <ac:picMk id="4" creationId="{1CC0120F-5135-C2FF-FDE3-5F1CA0AAF06D}"/>
          </ac:picMkLst>
        </pc:picChg>
      </pc:sldChg>
    </pc:docChg>
  </pc:docChgLst>
  <pc:docChgLst>
    <pc:chgData name="Rohit Priyadarshi" userId="bb595ebe57ad5a57" providerId="LiveId" clId="{3296E60D-2800-4B92-AE1E-F62F87DBB99F}"/>
    <pc:docChg chg="custSel addSld modSld modSection">
      <pc:chgData name="Rohit Priyadarshi" userId="bb595ebe57ad5a57" providerId="LiveId" clId="{3296E60D-2800-4B92-AE1E-F62F87DBB99F}" dt="2024-03-08T23:09:33.599" v="57"/>
      <pc:docMkLst>
        <pc:docMk/>
      </pc:docMkLst>
      <pc:sldChg chg="modSp new mod">
        <pc:chgData name="Rohit Priyadarshi" userId="bb595ebe57ad5a57" providerId="LiveId" clId="{3296E60D-2800-4B92-AE1E-F62F87DBB99F}" dt="2024-03-08T17:21:19.406" v="6" actId="20577"/>
        <pc:sldMkLst>
          <pc:docMk/>
          <pc:sldMk cId="1446289904" sldId="277"/>
        </pc:sldMkLst>
        <pc:spChg chg="mod">
          <ac:chgData name="Rohit Priyadarshi" userId="bb595ebe57ad5a57" providerId="LiveId" clId="{3296E60D-2800-4B92-AE1E-F62F87DBB99F}" dt="2024-03-08T17:21:19.406" v="6" actId="20577"/>
          <ac:spMkLst>
            <pc:docMk/>
            <pc:sldMk cId="1446289904" sldId="277"/>
            <ac:spMk id="2" creationId="{4C3BD522-A69D-A868-B57B-D17AA76E7B0D}"/>
          </ac:spMkLst>
        </pc:spChg>
      </pc:sldChg>
      <pc:sldChg chg="modSp new mod">
        <pc:chgData name="Rohit Priyadarshi" userId="bb595ebe57ad5a57" providerId="LiveId" clId="{3296E60D-2800-4B92-AE1E-F62F87DBB99F}" dt="2024-03-08T17:21:30.815" v="14" actId="20577"/>
        <pc:sldMkLst>
          <pc:docMk/>
          <pc:sldMk cId="2128026929" sldId="278"/>
        </pc:sldMkLst>
        <pc:spChg chg="mod">
          <ac:chgData name="Rohit Priyadarshi" userId="bb595ebe57ad5a57" providerId="LiveId" clId="{3296E60D-2800-4B92-AE1E-F62F87DBB99F}" dt="2024-03-08T17:21:30.815" v="14" actId="20577"/>
          <ac:spMkLst>
            <pc:docMk/>
            <pc:sldMk cId="2128026929" sldId="278"/>
            <ac:spMk id="2" creationId="{D904D7F7-3BA5-D989-153A-8A8B5836B317}"/>
          </ac:spMkLst>
        </pc:spChg>
      </pc:sldChg>
      <pc:sldChg chg="modSp new mod">
        <pc:chgData name="Rohit Priyadarshi" userId="bb595ebe57ad5a57" providerId="LiveId" clId="{3296E60D-2800-4B92-AE1E-F62F87DBB99F}" dt="2024-03-08T17:21:39.746" v="23" actId="20577"/>
        <pc:sldMkLst>
          <pc:docMk/>
          <pc:sldMk cId="1813732655" sldId="279"/>
        </pc:sldMkLst>
        <pc:spChg chg="mod">
          <ac:chgData name="Rohit Priyadarshi" userId="bb595ebe57ad5a57" providerId="LiveId" clId="{3296E60D-2800-4B92-AE1E-F62F87DBB99F}" dt="2024-03-08T17:21:39.746" v="23" actId="20577"/>
          <ac:spMkLst>
            <pc:docMk/>
            <pc:sldMk cId="1813732655" sldId="279"/>
            <ac:spMk id="2" creationId="{7679E9FE-D0C2-5CB9-057D-B25CDAF761EB}"/>
          </ac:spMkLst>
        </pc:spChg>
      </pc:sldChg>
      <pc:sldChg chg="modSp new mod">
        <pc:chgData name="Rohit Priyadarshi" userId="bb595ebe57ad5a57" providerId="LiveId" clId="{3296E60D-2800-4B92-AE1E-F62F87DBB99F}" dt="2024-03-08T23:03:40.516" v="36"/>
        <pc:sldMkLst>
          <pc:docMk/>
          <pc:sldMk cId="3236176652" sldId="280"/>
        </pc:sldMkLst>
        <pc:spChg chg="mod">
          <ac:chgData name="Rohit Priyadarshi" userId="bb595ebe57ad5a57" providerId="LiveId" clId="{3296E60D-2800-4B92-AE1E-F62F87DBB99F}" dt="2024-03-08T23:02:41.890" v="35" actId="20577"/>
          <ac:spMkLst>
            <pc:docMk/>
            <pc:sldMk cId="3236176652" sldId="280"/>
            <ac:spMk id="2" creationId="{EDDF479D-5F1D-C874-909E-F820F4ABA9E1}"/>
          </ac:spMkLst>
        </pc:spChg>
        <pc:spChg chg="mod">
          <ac:chgData name="Rohit Priyadarshi" userId="bb595ebe57ad5a57" providerId="LiveId" clId="{3296E60D-2800-4B92-AE1E-F62F87DBB99F}" dt="2024-03-08T23:03:40.516" v="36"/>
          <ac:spMkLst>
            <pc:docMk/>
            <pc:sldMk cId="3236176652" sldId="280"/>
            <ac:spMk id="3" creationId="{F07FB942-040A-29A6-6A66-27AA4427E700}"/>
          </ac:spMkLst>
        </pc:spChg>
      </pc:sldChg>
      <pc:sldChg chg="modSp new mod">
        <pc:chgData name="Rohit Priyadarshi" userId="bb595ebe57ad5a57" providerId="LiveId" clId="{3296E60D-2800-4B92-AE1E-F62F87DBB99F}" dt="2024-03-08T23:09:33.599" v="57"/>
        <pc:sldMkLst>
          <pc:docMk/>
          <pc:sldMk cId="2852229587" sldId="281"/>
        </pc:sldMkLst>
        <pc:spChg chg="mod">
          <ac:chgData name="Rohit Priyadarshi" userId="bb595ebe57ad5a57" providerId="LiveId" clId="{3296E60D-2800-4B92-AE1E-F62F87DBB99F}" dt="2024-03-08T23:09:30.862" v="56" actId="20577"/>
          <ac:spMkLst>
            <pc:docMk/>
            <pc:sldMk cId="2852229587" sldId="281"/>
            <ac:spMk id="2" creationId="{3A62FE5A-4449-8733-41F6-5DE27C48265B}"/>
          </ac:spMkLst>
        </pc:spChg>
        <pc:spChg chg="mod">
          <ac:chgData name="Rohit Priyadarshi" userId="bb595ebe57ad5a57" providerId="LiveId" clId="{3296E60D-2800-4B92-AE1E-F62F87DBB99F}" dt="2024-03-08T23:09:33.599" v="57"/>
          <ac:spMkLst>
            <pc:docMk/>
            <pc:sldMk cId="2852229587" sldId="281"/>
            <ac:spMk id="3" creationId="{CE44B972-F04B-670D-60CA-788DEE68C6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BDEF0-038D-4FF5-AA1E-9CB31EF922B4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16B82-88C5-45F1-9036-32122F60A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16B82-88C5-45F1-9036-32122F60A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9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8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2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4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28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8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1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0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17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3/13/2024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8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jfrog.com/community/open-source/" TargetMode="External"/><Relationship Id="rId2" Type="http://schemas.openxmlformats.org/officeDocument/2006/relationships/hyperlink" Target="https://www.reviewboard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si2.org/" TargetMode="External"/><Relationship Id="rId3" Type="http://schemas.openxmlformats.org/officeDocument/2006/relationships/hyperlink" Target="https://github.com/berkeley-abc/abc" TargetMode="External"/><Relationship Id="rId7" Type="http://schemas.openxmlformats.org/officeDocument/2006/relationships/hyperlink" Target="https://gtkwave.sourceforge.net/" TargetMode="External"/><Relationship Id="rId2" Type="http://schemas.openxmlformats.org/officeDocument/2006/relationships/hyperlink" Target="https://github.com/YosysHQ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eripool.org/verilator/" TargetMode="External"/><Relationship Id="rId5" Type="http://schemas.openxmlformats.org/officeDocument/2006/relationships/hyperlink" Target="https://github.com/steveicarus/iverilog" TargetMode="External"/><Relationship Id="rId4" Type="http://schemas.openxmlformats.org/officeDocument/2006/relationships/hyperlink" Target="https://github.com/parallella/openeda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26811A6C-040C-4C5A-8FF3-63EC6CC40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155BB-644F-AC8D-B95B-80970635B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4" y="397275"/>
            <a:ext cx="5230446" cy="3761257"/>
          </a:xfrm>
        </p:spPr>
        <p:txBody>
          <a:bodyPr anchor="ctr">
            <a:normAutofit fontScale="90000"/>
          </a:bodyPr>
          <a:lstStyle/>
          <a:p>
            <a:r>
              <a:rPr lang="en-US" sz="5000" dirty="0"/>
              <a:t>Building Software Systems for Electronic Design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CCB78-3A6A-AC44-B173-E96C3F383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2" y="4846029"/>
            <a:ext cx="5363817" cy="1375512"/>
          </a:xfrm>
        </p:spPr>
        <p:txBody>
          <a:bodyPr anchor="ctr">
            <a:normAutofit/>
          </a:bodyPr>
          <a:lstStyle/>
          <a:p>
            <a:r>
              <a:rPr lang="en-US" dirty="0"/>
              <a:t>A software architecture overview</a:t>
            </a:r>
          </a:p>
        </p:txBody>
      </p:sp>
      <p:pic>
        <p:nvPicPr>
          <p:cNvPr id="42" name="Picture 41" descr="A colorful light bulb with business icons">
            <a:extLst>
              <a:ext uri="{FF2B5EF4-FFF2-40B4-BE49-F238E27FC236}">
                <a16:creationId xmlns:a16="http://schemas.microsoft.com/office/drawing/2014/main" id="{F0AB59D9-B23F-B614-8896-1805F40D9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1" r="20447" b="1"/>
          <a:stretch/>
        </p:blipFill>
        <p:spPr>
          <a:xfrm>
            <a:off x="6095999" y="10"/>
            <a:ext cx="6096002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7929C-CBF5-F4FF-CB32-9FFE8794AF4B}"/>
              </a:ext>
            </a:extLst>
          </p:cNvPr>
          <p:cNvSpPr txBox="1"/>
          <p:nvPr/>
        </p:nvSpPr>
        <p:spPr>
          <a:xfrm>
            <a:off x="10257881" y="6382043"/>
            <a:ext cx="19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Rohit Priyadarshi</a:t>
            </a:r>
          </a:p>
        </p:txBody>
      </p:sp>
    </p:spTree>
    <p:extLst>
      <p:ext uri="{BB962C8B-B14F-4D97-AF65-F5344CB8AC3E}">
        <p14:creationId xmlns:p14="http://schemas.microsoft.com/office/powerpoint/2010/main" val="1859132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4DE87-2A3C-BDA0-5E69-0639213F5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Instance Tree</a:t>
            </a:r>
            <a:endParaRPr lang="en-US" sz="32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9446B-6790-BBDD-D326-778F68AEB1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6522" y="609600"/>
            <a:ext cx="7568163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08637-42AA-75E6-2B82-3974E3528C3D}"/>
              </a:ext>
            </a:extLst>
          </p:cNvPr>
          <p:cNvSpPr txBox="1">
            <a:spLocks/>
          </p:cNvSpPr>
          <p:nvPr/>
        </p:nvSpPr>
        <p:spPr>
          <a:xfrm>
            <a:off x="0" y="45739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DE2FE7-84CB-5D06-FEFB-23B3792CACB7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Elaboration of folded module into a uniquified instance tree</a:t>
            </a:r>
          </a:p>
        </p:txBody>
      </p:sp>
    </p:spTree>
    <p:extLst>
      <p:ext uri="{BB962C8B-B14F-4D97-AF65-F5344CB8AC3E}">
        <p14:creationId xmlns:p14="http://schemas.microsoft.com/office/powerpoint/2010/main" val="340541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FB0AD-FFD1-4D73-D3D2-8F23C145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Embeddings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5694F2-C31B-7A6D-E4A3-58E9AB1459E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516" y="1176611"/>
            <a:ext cx="7908176" cy="44285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61E79-20E3-8F9D-054C-241C1D619142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Data annotation, like geometries, timing etc.</a:t>
            </a:r>
          </a:p>
        </p:txBody>
      </p:sp>
    </p:spTree>
    <p:extLst>
      <p:ext uri="{BB962C8B-B14F-4D97-AF65-F5344CB8AC3E}">
        <p14:creationId xmlns:p14="http://schemas.microsoft.com/office/powerpoint/2010/main" val="2029581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C8041AD-0A28-47FA-8BFF-56BAAA24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E1F05-8657-F481-886E-AD98A339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97275"/>
            <a:ext cx="5216531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High-level Architecture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09BBD1-8A75-44DA-88E2-3A7047032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73946"/>
            <a:ext cx="6095998" cy="2284054"/>
            <a:chOff x="6096002" y="-9073"/>
            <a:chExt cx="6095998" cy="68670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57EEA50-86F1-415A-8F6B-829E2272B5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707547F-6B3D-4540-808D-410C9EE34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E3D45F-1656-B172-5EFC-25EED7D9CE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1257" y="446339"/>
            <a:ext cx="5206190" cy="5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2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6811A6C-040C-4C5A-8FF3-63EC6CC40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C27906-3491-4D48-A4BD-F9C88381A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7279"/>
            <a:ext cx="6095998" cy="2290721"/>
            <a:chOff x="6095998" y="-9073"/>
            <a:chExt cx="6096002" cy="686707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C35472-1DEA-4BA5-81A5-28525E1D5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D8634E4-D3C6-4641-9894-E7A37348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8" y="-9073"/>
              <a:ext cx="6095998" cy="685800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DC5B8-BBB9-B188-ECCC-86D00BE0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4" y="397275"/>
            <a:ext cx="5230446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9C97-FEBC-F16F-E46B-749A8FBDE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183" y="4846029"/>
            <a:ext cx="5151120" cy="13090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The diagram here shows high level overview of an EDA framework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7E195-4338-AA82-242F-7C79102BC5C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1034"/>
          <a:stretch/>
        </p:blipFill>
        <p:spPr>
          <a:xfrm>
            <a:off x="6701161" y="714895"/>
            <a:ext cx="4845498" cy="54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71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41D54-42E1-BDD3-FE4A-9CCF19A8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2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0120F-5135-C2FF-FDE3-5F1CA0AAF06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3417" y="609600"/>
            <a:ext cx="5794374" cy="5562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4990F-DDAB-757C-16F9-444824C4B7B9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An example setup (courtesy Balaji)</a:t>
            </a:r>
          </a:p>
        </p:txBody>
      </p:sp>
    </p:spTree>
    <p:extLst>
      <p:ext uri="{BB962C8B-B14F-4D97-AF65-F5344CB8AC3E}">
        <p14:creationId xmlns:p14="http://schemas.microsoft.com/office/powerpoint/2010/main" val="1757831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C485D-650F-81B2-F47C-B6674287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Core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EE57B9-E8B9-92B8-F9D5-DCC9B1B60D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884" y="609600"/>
            <a:ext cx="5933439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D53AE-BD39-F681-158A-07D1EE6CEF95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Core class structure</a:t>
            </a:r>
          </a:p>
        </p:txBody>
      </p:sp>
    </p:spTree>
    <p:extLst>
      <p:ext uri="{BB962C8B-B14F-4D97-AF65-F5344CB8AC3E}">
        <p14:creationId xmlns:p14="http://schemas.microsoft.com/office/powerpoint/2010/main" val="275153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E046-B10F-CDEF-50D6-FA2BB517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Shapes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99F5E5-A908-11BB-7564-F2A3E78360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228" y="609600"/>
            <a:ext cx="7752751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05C01-DA88-1911-1458-BF822D2299B1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Shape library</a:t>
            </a:r>
          </a:p>
        </p:txBody>
      </p:sp>
    </p:spTree>
    <p:extLst>
      <p:ext uri="{BB962C8B-B14F-4D97-AF65-F5344CB8AC3E}">
        <p14:creationId xmlns:p14="http://schemas.microsoft.com/office/powerpoint/2010/main" val="87503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F7346-E23C-A6A7-DA69-04CAD72D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Netlist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D5DDB-55B8-1926-7AF7-EE521C7D4C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304" y="609600"/>
            <a:ext cx="5562600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1D573-778A-F06D-F3D1-F965BAEE7C45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Netlist model that represents a design</a:t>
            </a:r>
          </a:p>
        </p:txBody>
      </p:sp>
    </p:spTree>
    <p:extLst>
      <p:ext uri="{BB962C8B-B14F-4D97-AF65-F5344CB8AC3E}">
        <p14:creationId xmlns:p14="http://schemas.microsoft.com/office/powerpoint/2010/main" val="2806391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C8B0B-A591-AB62-3DA3-E5D29E212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Physical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5772CA-F6F7-48B1-A8D2-A93AE635A7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5327" y="609600"/>
            <a:ext cx="5590553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1945-F3B2-69B0-DA20-BA0B41655DE3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Physical 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259263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4C0B3-CCD8-6FC3-0244-C32A2434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Views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4258F-6CBD-7CD8-F258-A0949094DD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516" y="1473167"/>
            <a:ext cx="7908176" cy="3835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5E66-FCAA-21F0-84DB-F8A8E5D92164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Shows various representations and embeddings of a design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4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7271-7BD9-DECC-A0D8-7D1F1D2B5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E36E8-2D3D-CA6D-A397-6C9B48968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design automation is a very complex field with a mix of many different engineering disciplines: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Electronics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Mechanical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we have proliferation of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2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7C71F-7E67-F90E-08E0-6887C4B0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View Manager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2AE4F8-0A6E-5CB2-81E2-8F084E803A5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516" y="1097530"/>
            <a:ext cx="7908176" cy="458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6B6CE-7022-0568-125F-C353EB1D9244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Manages various representations and embeddings of a design</a:t>
            </a:r>
          </a:p>
        </p:txBody>
      </p:sp>
    </p:spTree>
    <p:extLst>
      <p:ext uri="{BB962C8B-B14F-4D97-AF65-F5344CB8AC3E}">
        <p14:creationId xmlns:p14="http://schemas.microsoft.com/office/powerpoint/2010/main" val="405108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9925-401E-EC73-584A-C870E348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AC4E-AD3B-4E31-5C0D-DB8E1EA54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Controller is the command frontend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Controller has a server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Controller uses </a:t>
            </a:r>
            <a:r>
              <a:rPr lang="en-US" dirty="0" err="1"/>
              <a:t>gRPC</a:t>
            </a:r>
            <a:r>
              <a:rPr lang="en-US" dirty="0"/>
              <a:t> based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GUI can be built using many different technologies including we based WebGL</a:t>
            </a:r>
          </a:p>
        </p:txBody>
      </p:sp>
    </p:spTree>
    <p:extLst>
      <p:ext uri="{BB962C8B-B14F-4D97-AF65-F5344CB8AC3E}">
        <p14:creationId xmlns:p14="http://schemas.microsoft.com/office/powerpoint/2010/main" val="345257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78D41-3E20-B970-0E95-B92284AD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F70CF-8620-8C8E-C29B-407495BF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Quad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HV/VH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KD-Tree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Grid based</a:t>
            </a:r>
          </a:p>
        </p:txBody>
      </p:sp>
    </p:spTree>
    <p:extLst>
      <p:ext uri="{BB962C8B-B14F-4D97-AF65-F5344CB8AC3E}">
        <p14:creationId xmlns:p14="http://schemas.microsoft.com/office/powerpoint/2010/main" val="2695185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7F44-D919-FCCA-5772-CDD0482F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189E-1BE4-BA84-A58D-352A3D25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Google’s </a:t>
            </a:r>
            <a:r>
              <a:rPr lang="en-US" dirty="0" err="1"/>
              <a:t>gRPC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Google’s </a:t>
            </a:r>
            <a:r>
              <a:rPr lang="en-US" dirty="0" err="1"/>
              <a:t>Protobuf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Google’s GTEST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MD5/SHA-1/SHA-2 calculators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WebGL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Swig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C++ native threading library</a:t>
            </a:r>
          </a:p>
        </p:txBody>
      </p:sp>
    </p:spTree>
    <p:extLst>
      <p:ext uri="{BB962C8B-B14F-4D97-AF65-F5344CB8AC3E}">
        <p14:creationId xmlns:p14="http://schemas.microsoft.com/office/powerpoint/2010/main" val="274459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4227-DE4F-3EE0-5174-1B592E49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2F257-064E-3FDB-2386-96FF33A5E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Cmake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GNU Compilers for C/C++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Oracle Developer Studio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 3+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Tcl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Vscode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Draw.io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Review: </a:t>
            </a:r>
            <a:r>
              <a:rPr lang="en-US" dirty="0">
                <a:hlinkClick r:id="rId2"/>
              </a:rPr>
              <a:t>Review Board: Time for a code review upgrade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Artifact managers: </a:t>
            </a:r>
            <a:r>
              <a:rPr lang="en-US" dirty="0">
                <a:hlinkClick r:id="rId3"/>
              </a:rPr>
              <a:t>Downloads &amp; Open Source Solutions for Developers and DevOps Experts | </a:t>
            </a:r>
            <a:r>
              <a:rPr lang="en-US" dirty="0" err="1">
                <a:hlinkClick r:id="rId3"/>
              </a:rPr>
              <a:t>JFrog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1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BECA-26BC-4A9E-369C-7E23009D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96B5-9E4F-780A-FFCD-8B1F096E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Yosys Headquarters (github.com)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berkeley-abc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abc</a:t>
            </a:r>
            <a:r>
              <a:rPr lang="en-US" dirty="0">
                <a:hlinkClick r:id="rId3"/>
              </a:rPr>
              <a:t>: ABC: System for Sequential Logic Synthesis and Formal Verification (github.com)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4"/>
              </a:rPr>
              <a:t>parallella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openeda</a:t>
            </a:r>
            <a:r>
              <a:rPr lang="en-US" dirty="0">
                <a:hlinkClick r:id="rId4"/>
              </a:rPr>
              <a:t>: Open source EDA chip design flow (github.com)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5"/>
              </a:rPr>
              <a:t>steveicarus</a:t>
            </a:r>
            <a:r>
              <a:rPr lang="en-US" dirty="0">
                <a:hlinkClick r:id="rId5"/>
              </a:rPr>
              <a:t>/</a:t>
            </a:r>
            <a:r>
              <a:rPr lang="en-US" dirty="0" err="1">
                <a:hlinkClick r:id="rId5"/>
              </a:rPr>
              <a:t>iverilog</a:t>
            </a:r>
            <a:r>
              <a:rPr lang="en-US" dirty="0">
                <a:hlinkClick r:id="rId5"/>
              </a:rPr>
              <a:t>: Icarus Verilog (github.com)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6"/>
              </a:rPr>
              <a:t>Veripool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7"/>
              </a:rPr>
              <a:t>GTKWave</a:t>
            </a:r>
            <a:r>
              <a:rPr lang="en-US" dirty="0">
                <a:hlinkClick r:id="rId7"/>
              </a:rPr>
              <a:t> (sourceforge.net)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Silicon Integration Initiative | Si2 |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7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A618-31C6-5D3C-61A9-915F7010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CFC73-4CCB-D454-C88E-B835834AE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Slide 1	Overall - Application of the architecture</a:t>
            </a:r>
          </a:p>
          <a:p>
            <a:r>
              <a:rPr lang="en-US" dirty="0"/>
              <a:t>Slide 2 	Software Architecture - Flow/Block Diagram</a:t>
            </a:r>
          </a:p>
          <a:p>
            <a:r>
              <a:rPr lang="en-US" dirty="0"/>
              <a:t>Slide 3 	Highlight complex modules in the block diagram</a:t>
            </a:r>
          </a:p>
          <a:p>
            <a:r>
              <a:rPr lang="en-US" dirty="0"/>
              <a:t>Slide 4	Time taken to develop module w.r.t time/No of lines of code</a:t>
            </a:r>
          </a:p>
          <a:p>
            <a:r>
              <a:rPr lang="en-US" dirty="0"/>
              <a:t>Slide 5	Configuration/CPU/Memory Management of the architecture</a:t>
            </a:r>
          </a:p>
          <a:p>
            <a:r>
              <a:rPr lang="en-US" dirty="0"/>
              <a:t>Slide 6	Configurable/New or User defined objects</a:t>
            </a:r>
          </a:p>
          <a:p>
            <a:r>
              <a:rPr lang="en-US" dirty="0"/>
              <a:t>Slide 7	Web GUI architecture- Query &amp; What-if analysis, Different Views</a:t>
            </a:r>
          </a:p>
          <a:p>
            <a:r>
              <a:rPr lang="en-US" dirty="0"/>
              <a:t>Slide 8	Security architecture of the Code/executable</a:t>
            </a:r>
          </a:p>
          <a:p>
            <a:r>
              <a:rPr lang="en-US" dirty="0"/>
              <a:t>Slide 9	Command interface – Data-models</a:t>
            </a:r>
          </a:p>
          <a:p>
            <a:r>
              <a:rPr lang="en-US" dirty="0"/>
              <a:t>Slide 10	Languages Used - Database, Frontend, Backend, GUI</a:t>
            </a:r>
          </a:p>
        </p:txBody>
      </p:sp>
    </p:spTree>
    <p:extLst>
      <p:ext uri="{BB962C8B-B14F-4D97-AF65-F5344CB8AC3E}">
        <p14:creationId xmlns:p14="http://schemas.microsoft.com/office/powerpoint/2010/main" val="403967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357D-92AE-91C6-F83E-83AC6573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5A528-294D-2EDB-FF11-0C52A80C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EDA systems consists of toolchains that enable taking an electronic circuit from concept to a finished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consists of the ability to describe a design generally in form of Hardware Description Language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This description resembles quite a bit with programming languages like C, but describes the hardware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Since the designer may not necessarily target systems like FPGA, mathematical expressions will have to be generated in hardware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The process of converting the HDL to a form that maps to smaller components like logic gates is called Synthesis</a:t>
            </a:r>
          </a:p>
        </p:txBody>
      </p:sp>
    </p:spTree>
    <p:extLst>
      <p:ext uri="{BB962C8B-B14F-4D97-AF65-F5344CB8AC3E}">
        <p14:creationId xmlns:p14="http://schemas.microsoft.com/office/powerpoint/2010/main" val="224980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4D40-2A70-7871-61EC-A84F93B4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11914-0138-C487-9CC7-268038B4A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These logic gates are prebuilt and stored in form of reusable libraries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In the last few decades, much larger components are prebuilt and sold as 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synthesis, the design progresses to physical stages where it gets ready to be manufactured on silicon</a:t>
            </a:r>
          </a:p>
        </p:txBody>
      </p:sp>
    </p:spTree>
    <p:extLst>
      <p:ext uri="{BB962C8B-B14F-4D97-AF65-F5344CB8AC3E}">
        <p14:creationId xmlns:p14="http://schemas.microsoft.com/office/powerpoint/2010/main" val="271951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4165C-6E4F-68A3-6AF8-8F5CFB4EE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FEB2-602E-9ECE-61B5-12101714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1ABF-C1C1-780B-2039-116783EB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These steps consist of, but not limited to: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Floor-planning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Pin assignment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Global placement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Detail placement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Global routing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Detail routing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Static timing analysis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Noise analysis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Parasitic extraction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Verification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4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C9DE2-14FF-2AE0-2F99-66E6E679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mod1</a:t>
            </a:r>
            <a:endParaRPr lang="en-US" sz="3200" dirty="0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39EF42-39BB-91E6-6776-51409B190EF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304" y="609600"/>
            <a:ext cx="5562600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FC02-C3BA-2E78-3503-E58EA7136013}"/>
              </a:ext>
            </a:extLst>
          </p:cNvPr>
          <p:cNvSpPr txBox="1">
            <a:spLocks/>
          </p:cNvSpPr>
          <p:nvPr/>
        </p:nvSpPr>
        <p:spPr>
          <a:xfrm>
            <a:off x="0" y="45739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063775-9DD9-4C20-8723-1847214C1813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Some random module </a:t>
            </a:r>
          </a:p>
        </p:txBody>
      </p:sp>
    </p:spTree>
    <p:extLst>
      <p:ext uri="{BB962C8B-B14F-4D97-AF65-F5344CB8AC3E}">
        <p14:creationId xmlns:p14="http://schemas.microsoft.com/office/powerpoint/2010/main" val="1053832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77CA3-BE38-9FB8-5E9A-13B08252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mod2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CD842-6812-35C0-7BD8-C27CE891B02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304" y="609600"/>
            <a:ext cx="5562600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78DA-AA78-D77F-7890-F8A1334BFAE5}"/>
              </a:ext>
            </a:extLst>
          </p:cNvPr>
          <p:cNvSpPr txBox="1">
            <a:spLocks/>
          </p:cNvSpPr>
          <p:nvPr/>
        </p:nvSpPr>
        <p:spPr>
          <a:xfrm>
            <a:off x="0" y="45739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50D9B8-6193-1924-DE83-5DC8D0605294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Some random module </a:t>
            </a:r>
          </a:p>
        </p:txBody>
      </p:sp>
    </p:spTree>
    <p:extLst>
      <p:ext uri="{BB962C8B-B14F-4D97-AF65-F5344CB8AC3E}">
        <p14:creationId xmlns:p14="http://schemas.microsoft.com/office/powerpoint/2010/main" val="1447481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396E2-F20F-E2DC-8238-11883CFE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mod3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DA688F-DE62-1A22-10EA-9A1812CC39E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304" y="609600"/>
            <a:ext cx="5562600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EFEBC-D33D-3314-82A7-B83249A401A8}"/>
              </a:ext>
            </a:extLst>
          </p:cNvPr>
          <p:cNvSpPr txBox="1">
            <a:spLocks/>
          </p:cNvSpPr>
          <p:nvPr/>
        </p:nvSpPr>
        <p:spPr>
          <a:xfrm>
            <a:off x="0" y="45739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ADABAC-39DC-00F1-7289-02F9B0EB19E2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Some random module </a:t>
            </a:r>
          </a:p>
        </p:txBody>
      </p:sp>
    </p:spTree>
    <p:extLst>
      <p:ext uri="{BB962C8B-B14F-4D97-AF65-F5344CB8AC3E}">
        <p14:creationId xmlns:p14="http://schemas.microsoft.com/office/powerpoint/2010/main" val="163163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0666DC1-CD27-4874-9484-9D06C59F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E66D35-6371-4809-9433-1EBF8791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3047998" cy="4573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9A935-063A-C9A2-D23A-256E693B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1" y="397275"/>
            <a:ext cx="2628785" cy="37612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top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B82B4C-9249-4CFC-A372-7B0FF5E36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565226"/>
            <a:ext cx="3048003" cy="2292774"/>
            <a:chOff x="6096002" y="-9073"/>
            <a:chExt cx="6095998" cy="6867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B9437E-0974-4AB4-8491-D8BDD841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DCB975E-33D1-4FB0-AA40-C2250AA66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955AFD-69D1-BC1F-A1C4-600CE62551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918" y="609600"/>
            <a:ext cx="7271372" cy="5562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3D79E-0942-73A4-A259-A47C95BBB721}"/>
              </a:ext>
            </a:extLst>
          </p:cNvPr>
          <p:cNvSpPr txBox="1">
            <a:spLocks/>
          </p:cNvSpPr>
          <p:nvPr/>
        </p:nvSpPr>
        <p:spPr>
          <a:xfrm>
            <a:off x="0" y="45739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D03135-5C6D-26FC-C827-0B606F1A6788}"/>
              </a:ext>
            </a:extLst>
          </p:cNvPr>
          <p:cNvSpPr txBox="1">
            <a:spLocks/>
          </p:cNvSpPr>
          <p:nvPr/>
        </p:nvSpPr>
        <p:spPr>
          <a:xfrm>
            <a:off x="152400" y="4726345"/>
            <a:ext cx="3009208" cy="188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45A3F3-495D-91CF-88C2-C7788FF90856}"/>
              </a:ext>
            </a:extLst>
          </p:cNvPr>
          <p:cNvSpPr txBox="1">
            <a:spLocks/>
          </p:cNvSpPr>
          <p:nvPr/>
        </p:nvSpPr>
        <p:spPr>
          <a:xfrm>
            <a:off x="146221" y="4573945"/>
            <a:ext cx="2862987" cy="1886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Random top module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Illustration of data-structure representing folded hierarchy </a:t>
            </a:r>
          </a:p>
        </p:txBody>
      </p:sp>
    </p:spTree>
    <p:extLst>
      <p:ext uri="{BB962C8B-B14F-4D97-AF65-F5344CB8AC3E}">
        <p14:creationId xmlns:p14="http://schemas.microsoft.com/office/powerpoint/2010/main" val="1678669035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RegularSeedRightStep">
      <a:dk1>
        <a:srgbClr val="000000"/>
      </a:dk1>
      <a:lt1>
        <a:srgbClr val="FFFFFF"/>
      </a:lt1>
      <a:dk2>
        <a:srgbClr val="412724"/>
      </a:dk2>
      <a:lt2>
        <a:srgbClr val="E2E8E4"/>
      </a:lt2>
      <a:accent1>
        <a:srgbClr val="D739AE"/>
      </a:accent1>
      <a:accent2>
        <a:srgbClr val="C5275A"/>
      </a:accent2>
      <a:accent3>
        <a:srgbClr val="D74839"/>
      </a:accent3>
      <a:accent4>
        <a:srgbClr val="C57827"/>
      </a:accent4>
      <a:accent5>
        <a:srgbClr val="B0A72F"/>
      </a:accent5>
      <a:accent6>
        <a:srgbClr val="81B223"/>
      </a:accent6>
      <a:hlink>
        <a:srgbClr val="31944B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1B80B9-5F3C-4ED6-9B1E-9DB04B6CDF68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1582</TotalTime>
  <Words>615</Words>
  <Application>Microsoft Office PowerPoint</Application>
  <PresentationFormat>Widescreen</PresentationFormat>
  <Paragraphs>111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Avenir Next LT Pro</vt:lpstr>
      <vt:lpstr>Bahnschrift</vt:lpstr>
      <vt:lpstr>MatrixVTI</vt:lpstr>
      <vt:lpstr>Building Software Systems for Electronic Design Automation</vt:lpstr>
      <vt:lpstr>Overview</vt:lpstr>
      <vt:lpstr>Overview (Cont.)</vt:lpstr>
      <vt:lpstr>Overview (Cont.)</vt:lpstr>
      <vt:lpstr>Overview (Cont.)</vt:lpstr>
      <vt:lpstr>mod1</vt:lpstr>
      <vt:lpstr>mod2</vt:lpstr>
      <vt:lpstr>mod3</vt:lpstr>
      <vt:lpstr>top</vt:lpstr>
      <vt:lpstr>Instance Tree</vt:lpstr>
      <vt:lpstr>Embeddings</vt:lpstr>
      <vt:lpstr>High-level Architecture</vt:lpstr>
      <vt:lpstr>Components</vt:lpstr>
      <vt:lpstr>PowerPoint Presentation</vt:lpstr>
      <vt:lpstr>Core</vt:lpstr>
      <vt:lpstr>Shapes</vt:lpstr>
      <vt:lpstr>Netlist</vt:lpstr>
      <vt:lpstr>Physical</vt:lpstr>
      <vt:lpstr>Views</vt:lpstr>
      <vt:lpstr>View Manager</vt:lpstr>
      <vt:lpstr>MVC Architecture</vt:lpstr>
      <vt:lpstr>Region Query</vt:lpstr>
      <vt:lpstr>3rd Party Components</vt:lpstr>
      <vt:lpstr>DevOps</vt:lpstr>
      <vt:lpstr>Open-source EDA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Software System for Electronic Design Automation</dc:title>
  <dc:creator>Rohit Priyadarshi</dc:creator>
  <cp:lastModifiedBy>Rohit Priyadarshi</cp:lastModifiedBy>
  <cp:revision>1</cp:revision>
  <dcterms:created xsi:type="dcterms:W3CDTF">2024-03-03T05:23:21Z</dcterms:created>
  <dcterms:modified xsi:type="dcterms:W3CDTF">2024-03-14T02:58:12Z</dcterms:modified>
</cp:coreProperties>
</file>